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27"/>
  </p:notesMasterIdLst>
  <p:handoutMasterIdLst>
    <p:handoutMasterId r:id="rId28"/>
  </p:handoutMasterIdLst>
  <p:sldIdLst>
    <p:sldId id="314" r:id="rId4"/>
    <p:sldId id="324" r:id="rId5"/>
    <p:sldId id="282" r:id="rId6"/>
    <p:sldId id="323" r:id="rId7"/>
    <p:sldId id="311" r:id="rId8"/>
    <p:sldId id="335" r:id="rId9"/>
    <p:sldId id="336" r:id="rId10"/>
    <p:sldId id="339" r:id="rId11"/>
    <p:sldId id="321" r:id="rId12"/>
    <p:sldId id="328" r:id="rId13"/>
    <p:sldId id="262" r:id="rId14"/>
    <p:sldId id="322" r:id="rId15"/>
    <p:sldId id="309" r:id="rId16"/>
    <p:sldId id="308" r:id="rId17"/>
    <p:sldId id="288" r:id="rId18"/>
    <p:sldId id="294" r:id="rId19"/>
    <p:sldId id="329" r:id="rId20"/>
    <p:sldId id="276" r:id="rId21"/>
    <p:sldId id="283" r:id="rId22"/>
    <p:sldId id="318" r:id="rId23"/>
    <p:sldId id="338" r:id="rId24"/>
    <p:sldId id="295" r:id="rId25"/>
    <p:sldId id="302" r:id="rId26"/>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Nevarez" initials="JN" lastIdx="1" clrIdx="0">
    <p:extLst>
      <p:ext uri="{19B8F6BF-5375-455C-9EA6-DF929625EA0E}">
        <p15:presenceInfo xmlns:p15="http://schemas.microsoft.com/office/powerpoint/2012/main" userId="S-1-5-21-1994470628-1323305561-860360866-59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EAEAEA"/>
    <a:srgbClr val="F8F8F8"/>
    <a:srgbClr val="4F2270"/>
    <a:srgbClr val="5A2781"/>
    <a:srgbClr val="D7BCF2"/>
    <a:srgbClr val="832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82339" autoAdjust="0"/>
  </p:normalViewPr>
  <p:slideViewPr>
    <p:cSldViewPr snapToGrid="0">
      <p:cViewPr>
        <p:scale>
          <a:sx n="60" d="100"/>
          <a:sy n="60" d="100"/>
        </p:scale>
        <p:origin x="1158" y="42"/>
      </p:cViewPr>
      <p:guideLst>
        <p:guide orient="horz" pos="2424"/>
        <p:guide pos="3840"/>
      </p:guideLst>
    </p:cSldViewPr>
  </p:slideViewPr>
  <p:notesTextViewPr>
    <p:cViewPr>
      <p:scale>
        <a:sx n="1" d="1"/>
        <a:sy n="1" d="1"/>
      </p:scale>
      <p:origin x="0" y="0"/>
    </p:cViewPr>
  </p:notesTextViewPr>
  <p:notesViewPr>
    <p:cSldViewPr snapToGrid="0" showGuide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E1AFB-3752-45D0-BCE8-5BD2F1CD1F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D9079F-B8BE-41B7-9BF3-C73D9A30B0C5}">
      <dgm:prSet phldrT="[Text]" custT="1"/>
      <dgm:spPr/>
      <dgm:t>
        <a:bodyPr/>
        <a:lstStyle/>
        <a:p>
          <a:r>
            <a:rPr lang="en-US" sz="1600" dirty="0"/>
            <a:t>Employees will self-screen for COVID-19 symptoms before coming onto a San Marcos CISD campus/facility each day. </a:t>
          </a:r>
        </a:p>
      </dgm:t>
    </dgm:pt>
    <dgm:pt modelId="{BCA1F345-FA6C-4656-829E-91EBFDC15835}" type="parTrans" cxnId="{4C84363E-4210-498C-B260-C3EF9E9D0112}">
      <dgm:prSet/>
      <dgm:spPr/>
      <dgm:t>
        <a:bodyPr/>
        <a:lstStyle/>
        <a:p>
          <a:endParaRPr lang="en-US"/>
        </a:p>
      </dgm:t>
    </dgm:pt>
    <dgm:pt modelId="{C417BDF3-571F-47E5-949A-F79949D40E88}" type="sibTrans" cxnId="{4C84363E-4210-498C-B260-C3EF9E9D0112}">
      <dgm:prSet/>
      <dgm:spPr/>
      <dgm:t>
        <a:bodyPr/>
        <a:lstStyle/>
        <a:p>
          <a:endParaRPr lang="en-US"/>
        </a:p>
      </dgm:t>
    </dgm:pt>
    <dgm:pt modelId="{B095F6F0-9335-472B-A72F-A4750045DA26}">
      <dgm:prSet phldrT="[Text]" custT="1"/>
      <dgm:spPr/>
      <dgm:t>
        <a:bodyPr/>
        <a:lstStyle/>
        <a:p>
          <a:r>
            <a:rPr lang="en-US" sz="1600" dirty="0"/>
            <a:t>Employees will practice approved environment cleaning/disinfection, hand hygiene, and respiratory etiquette. </a:t>
          </a:r>
        </a:p>
      </dgm:t>
    </dgm:pt>
    <dgm:pt modelId="{21D1474A-5006-434C-94A8-E7C56E6935C8}" type="parTrans" cxnId="{6CA480A1-09B6-48DF-BA84-9E6768B8FE75}">
      <dgm:prSet/>
      <dgm:spPr/>
      <dgm:t>
        <a:bodyPr/>
        <a:lstStyle/>
        <a:p>
          <a:endParaRPr lang="en-US"/>
        </a:p>
      </dgm:t>
    </dgm:pt>
    <dgm:pt modelId="{89502A69-6BDA-401A-8D30-25CC7F64C378}" type="sibTrans" cxnId="{6CA480A1-09B6-48DF-BA84-9E6768B8FE75}">
      <dgm:prSet/>
      <dgm:spPr/>
      <dgm:t>
        <a:bodyPr/>
        <a:lstStyle/>
        <a:p>
          <a:endParaRPr lang="en-US"/>
        </a:p>
      </dgm:t>
    </dgm:pt>
    <dgm:pt modelId="{6A16BF21-7014-45F3-9453-D1787C9212E7}" type="pres">
      <dgm:prSet presAssocID="{3B1E1AFB-3752-45D0-BCE8-5BD2F1CD1FBA}" presName="linear" presStyleCnt="0">
        <dgm:presLayoutVars>
          <dgm:dir/>
          <dgm:animLvl val="lvl"/>
          <dgm:resizeHandles val="exact"/>
        </dgm:presLayoutVars>
      </dgm:prSet>
      <dgm:spPr/>
      <dgm:t>
        <a:bodyPr/>
        <a:lstStyle/>
        <a:p>
          <a:endParaRPr lang="en-US"/>
        </a:p>
      </dgm:t>
    </dgm:pt>
    <dgm:pt modelId="{E27B86C0-4C4D-4BD6-8852-BD8D50681C15}" type="pres">
      <dgm:prSet presAssocID="{50D9079F-B8BE-41B7-9BF3-C73D9A30B0C5}" presName="parentLin" presStyleCnt="0"/>
      <dgm:spPr/>
    </dgm:pt>
    <dgm:pt modelId="{B4785203-9426-4460-AC6E-879D6EB9EBD2}" type="pres">
      <dgm:prSet presAssocID="{50D9079F-B8BE-41B7-9BF3-C73D9A30B0C5}" presName="parentLeftMargin" presStyleLbl="node1" presStyleIdx="0" presStyleCnt="2"/>
      <dgm:spPr/>
      <dgm:t>
        <a:bodyPr/>
        <a:lstStyle/>
        <a:p>
          <a:endParaRPr lang="en-US"/>
        </a:p>
      </dgm:t>
    </dgm:pt>
    <dgm:pt modelId="{0D31DD35-D32F-4066-A695-1DF202EF9CC5}" type="pres">
      <dgm:prSet presAssocID="{50D9079F-B8BE-41B7-9BF3-C73D9A30B0C5}" presName="parentText" presStyleLbl="node1" presStyleIdx="0" presStyleCnt="2" custScaleY="99706">
        <dgm:presLayoutVars>
          <dgm:chMax val="0"/>
          <dgm:bulletEnabled val="1"/>
        </dgm:presLayoutVars>
      </dgm:prSet>
      <dgm:spPr/>
      <dgm:t>
        <a:bodyPr/>
        <a:lstStyle/>
        <a:p>
          <a:endParaRPr lang="en-US"/>
        </a:p>
      </dgm:t>
    </dgm:pt>
    <dgm:pt modelId="{E012DDEE-6F3B-439B-A09E-9155A05513FA}" type="pres">
      <dgm:prSet presAssocID="{50D9079F-B8BE-41B7-9BF3-C73D9A30B0C5}" presName="negativeSpace" presStyleCnt="0"/>
      <dgm:spPr/>
    </dgm:pt>
    <dgm:pt modelId="{79E2BCCC-4FF5-4B7D-93BC-868FE7B65303}" type="pres">
      <dgm:prSet presAssocID="{50D9079F-B8BE-41B7-9BF3-C73D9A30B0C5}" presName="childText" presStyleLbl="conFgAcc1" presStyleIdx="0" presStyleCnt="2" custScaleX="84839">
        <dgm:presLayoutVars>
          <dgm:bulletEnabled val="1"/>
        </dgm:presLayoutVars>
      </dgm:prSet>
      <dgm:spPr/>
    </dgm:pt>
    <dgm:pt modelId="{A353FB6A-6030-4BBD-8EDE-92C37BA1DD87}" type="pres">
      <dgm:prSet presAssocID="{C417BDF3-571F-47E5-949A-F79949D40E88}" presName="spaceBetweenRectangles" presStyleCnt="0"/>
      <dgm:spPr/>
    </dgm:pt>
    <dgm:pt modelId="{A50278AF-EEC3-48DC-9878-99DFD9540C9A}" type="pres">
      <dgm:prSet presAssocID="{B095F6F0-9335-472B-A72F-A4750045DA26}" presName="parentLin" presStyleCnt="0"/>
      <dgm:spPr/>
    </dgm:pt>
    <dgm:pt modelId="{E23C9033-EED5-49A7-A93B-94C0A5A1298E}" type="pres">
      <dgm:prSet presAssocID="{B095F6F0-9335-472B-A72F-A4750045DA26}" presName="parentLeftMargin" presStyleLbl="node1" presStyleIdx="0" presStyleCnt="2"/>
      <dgm:spPr/>
      <dgm:t>
        <a:bodyPr/>
        <a:lstStyle/>
        <a:p>
          <a:endParaRPr lang="en-US"/>
        </a:p>
      </dgm:t>
    </dgm:pt>
    <dgm:pt modelId="{36F101C3-2391-42DA-889E-02ED4C7A2C00}" type="pres">
      <dgm:prSet presAssocID="{B095F6F0-9335-472B-A72F-A4750045DA26}" presName="parentText" presStyleLbl="node1" presStyleIdx="1" presStyleCnt="2">
        <dgm:presLayoutVars>
          <dgm:chMax val="0"/>
          <dgm:bulletEnabled val="1"/>
        </dgm:presLayoutVars>
      </dgm:prSet>
      <dgm:spPr/>
      <dgm:t>
        <a:bodyPr/>
        <a:lstStyle/>
        <a:p>
          <a:endParaRPr lang="en-US"/>
        </a:p>
      </dgm:t>
    </dgm:pt>
    <dgm:pt modelId="{41292460-B824-498A-96A4-099D39758603}" type="pres">
      <dgm:prSet presAssocID="{B095F6F0-9335-472B-A72F-A4750045DA26}" presName="negativeSpace" presStyleCnt="0"/>
      <dgm:spPr/>
    </dgm:pt>
    <dgm:pt modelId="{D431C408-A957-4A83-A6AE-E8DA647449FA}" type="pres">
      <dgm:prSet presAssocID="{B095F6F0-9335-472B-A72F-A4750045DA26}" presName="childText" presStyleLbl="conFgAcc1" presStyleIdx="1" presStyleCnt="2" custScaleX="85161">
        <dgm:presLayoutVars>
          <dgm:bulletEnabled val="1"/>
        </dgm:presLayoutVars>
      </dgm:prSet>
      <dgm:spPr/>
    </dgm:pt>
  </dgm:ptLst>
  <dgm:cxnLst>
    <dgm:cxn modelId="{4C84363E-4210-498C-B260-C3EF9E9D0112}" srcId="{3B1E1AFB-3752-45D0-BCE8-5BD2F1CD1FBA}" destId="{50D9079F-B8BE-41B7-9BF3-C73D9A30B0C5}" srcOrd="0" destOrd="0" parTransId="{BCA1F345-FA6C-4656-829E-91EBFDC15835}" sibTransId="{C417BDF3-571F-47E5-949A-F79949D40E88}"/>
    <dgm:cxn modelId="{FD8C3FE8-4682-46FD-A889-9756BA20C26E}" type="presOf" srcId="{B095F6F0-9335-472B-A72F-A4750045DA26}" destId="{E23C9033-EED5-49A7-A93B-94C0A5A1298E}" srcOrd="0" destOrd="0" presId="urn:microsoft.com/office/officeart/2005/8/layout/list1"/>
    <dgm:cxn modelId="{6CA480A1-09B6-48DF-BA84-9E6768B8FE75}" srcId="{3B1E1AFB-3752-45D0-BCE8-5BD2F1CD1FBA}" destId="{B095F6F0-9335-472B-A72F-A4750045DA26}" srcOrd="1" destOrd="0" parTransId="{21D1474A-5006-434C-94A8-E7C56E6935C8}" sibTransId="{89502A69-6BDA-401A-8D30-25CC7F64C378}"/>
    <dgm:cxn modelId="{1019C2BF-8A72-41C3-9589-A9FBF2EC0EAD}" type="presOf" srcId="{50D9079F-B8BE-41B7-9BF3-C73D9A30B0C5}" destId="{0D31DD35-D32F-4066-A695-1DF202EF9CC5}" srcOrd="1" destOrd="0" presId="urn:microsoft.com/office/officeart/2005/8/layout/list1"/>
    <dgm:cxn modelId="{E93C9B76-0709-46E6-A3FF-62E29C0DCD0D}" type="presOf" srcId="{B095F6F0-9335-472B-A72F-A4750045DA26}" destId="{36F101C3-2391-42DA-889E-02ED4C7A2C00}" srcOrd="1" destOrd="0" presId="urn:microsoft.com/office/officeart/2005/8/layout/list1"/>
    <dgm:cxn modelId="{B3454C93-014F-4273-9B73-D258EB9E863B}" type="presOf" srcId="{3B1E1AFB-3752-45D0-BCE8-5BD2F1CD1FBA}" destId="{6A16BF21-7014-45F3-9453-D1787C9212E7}" srcOrd="0" destOrd="0" presId="urn:microsoft.com/office/officeart/2005/8/layout/list1"/>
    <dgm:cxn modelId="{2CE04FB0-3BBE-4307-8448-CE0041DF1AAE}" type="presOf" srcId="{50D9079F-B8BE-41B7-9BF3-C73D9A30B0C5}" destId="{B4785203-9426-4460-AC6E-879D6EB9EBD2}" srcOrd="0" destOrd="0" presId="urn:microsoft.com/office/officeart/2005/8/layout/list1"/>
    <dgm:cxn modelId="{82155EA8-AF08-4F08-BA17-9D08F285E97E}" type="presParOf" srcId="{6A16BF21-7014-45F3-9453-D1787C9212E7}" destId="{E27B86C0-4C4D-4BD6-8852-BD8D50681C15}" srcOrd="0" destOrd="0" presId="urn:microsoft.com/office/officeart/2005/8/layout/list1"/>
    <dgm:cxn modelId="{825384C2-431B-4245-9F07-98C22DD69343}" type="presParOf" srcId="{E27B86C0-4C4D-4BD6-8852-BD8D50681C15}" destId="{B4785203-9426-4460-AC6E-879D6EB9EBD2}" srcOrd="0" destOrd="0" presId="urn:microsoft.com/office/officeart/2005/8/layout/list1"/>
    <dgm:cxn modelId="{CADEB716-EB1B-4BBC-99B8-5873350C84D8}" type="presParOf" srcId="{E27B86C0-4C4D-4BD6-8852-BD8D50681C15}" destId="{0D31DD35-D32F-4066-A695-1DF202EF9CC5}" srcOrd="1" destOrd="0" presId="urn:microsoft.com/office/officeart/2005/8/layout/list1"/>
    <dgm:cxn modelId="{7E65177E-36ED-44BF-B54A-080662AC4962}" type="presParOf" srcId="{6A16BF21-7014-45F3-9453-D1787C9212E7}" destId="{E012DDEE-6F3B-439B-A09E-9155A05513FA}" srcOrd="1" destOrd="0" presId="urn:microsoft.com/office/officeart/2005/8/layout/list1"/>
    <dgm:cxn modelId="{202DF033-8F5A-4B8F-A3AA-877B49784895}" type="presParOf" srcId="{6A16BF21-7014-45F3-9453-D1787C9212E7}" destId="{79E2BCCC-4FF5-4B7D-93BC-868FE7B65303}" srcOrd="2" destOrd="0" presId="urn:microsoft.com/office/officeart/2005/8/layout/list1"/>
    <dgm:cxn modelId="{AEA28842-2431-4D28-B654-F6F287876BB0}" type="presParOf" srcId="{6A16BF21-7014-45F3-9453-D1787C9212E7}" destId="{A353FB6A-6030-4BBD-8EDE-92C37BA1DD87}" srcOrd="3" destOrd="0" presId="urn:microsoft.com/office/officeart/2005/8/layout/list1"/>
    <dgm:cxn modelId="{0565B6D1-6502-425D-A5A9-4DA66FD7F471}" type="presParOf" srcId="{6A16BF21-7014-45F3-9453-D1787C9212E7}" destId="{A50278AF-EEC3-48DC-9878-99DFD9540C9A}" srcOrd="4" destOrd="0" presId="urn:microsoft.com/office/officeart/2005/8/layout/list1"/>
    <dgm:cxn modelId="{39790C49-55CB-4605-B252-2BE982AF59CA}" type="presParOf" srcId="{A50278AF-EEC3-48DC-9878-99DFD9540C9A}" destId="{E23C9033-EED5-49A7-A93B-94C0A5A1298E}" srcOrd="0" destOrd="0" presId="urn:microsoft.com/office/officeart/2005/8/layout/list1"/>
    <dgm:cxn modelId="{EE0E0C9E-D228-4C43-BA04-5E5FAFF9A8EE}" type="presParOf" srcId="{A50278AF-EEC3-48DC-9878-99DFD9540C9A}" destId="{36F101C3-2391-42DA-889E-02ED4C7A2C00}" srcOrd="1" destOrd="0" presId="urn:microsoft.com/office/officeart/2005/8/layout/list1"/>
    <dgm:cxn modelId="{56491970-4143-4B2B-8CCB-0B522D903E54}" type="presParOf" srcId="{6A16BF21-7014-45F3-9453-D1787C9212E7}" destId="{41292460-B824-498A-96A4-099D39758603}" srcOrd="5" destOrd="0" presId="urn:microsoft.com/office/officeart/2005/8/layout/list1"/>
    <dgm:cxn modelId="{6B6F8C85-8C05-4D24-A95A-8D0F825D772D}" type="presParOf" srcId="{6A16BF21-7014-45F3-9453-D1787C9212E7}" destId="{D431C408-A957-4A83-A6AE-E8DA647449F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D0073E-040A-4DDD-BBA3-FEAF2BC99FF5}"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7AAB4C9-5361-4F79-A947-F41B5A1C0F35}">
      <dgm:prSet phldrT="[Text]"/>
      <dgm:spPr/>
      <dgm:t>
        <a:bodyPr/>
        <a:lstStyle/>
        <a:p>
          <a:r>
            <a:rPr lang="en-US" dirty="0"/>
            <a:t> </a:t>
          </a:r>
        </a:p>
      </dgm:t>
    </dgm:pt>
    <dgm:pt modelId="{55FE5DF2-2911-4AD7-AAFA-09E736608B19}" type="parTrans" cxnId="{79E0D851-AD5A-421D-859C-CF9743BEA4EA}">
      <dgm:prSet/>
      <dgm:spPr/>
      <dgm:t>
        <a:bodyPr/>
        <a:lstStyle/>
        <a:p>
          <a:endParaRPr lang="en-US"/>
        </a:p>
      </dgm:t>
    </dgm:pt>
    <dgm:pt modelId="{BF6F47A8-7D02-46C7-9B08-AF34856DDA4A}" type="sibTrans" cxnId="{79E0D851-AD5A-421D-859C-CF9743BEA4EA}">
      <dgm:prSet/>
      <dgm:spPr/>
      <dgm:t>
        <a:bodyPr/>
        <a:lstStyle/>
        <a:p>
          <a:endParaRPr lang="en-US"/>
        </a:p>
      </dgm:t>
    </dgm:pt>
    <dgm:pt modelId="{210BFFB1-8DE4-44D0-9FCA-26817BD0CD93}">
      <dgm:prSet phldrT="[Text]" custT="1"/>
      <dgm:spPr/>
      <dgm:t>
        <a:bodyPr/>
        <a:lstStyle/>
        <a:p>
          <a:pPr marL="0" indent="0" algn="l">
            <a:buFont typeface="Arial" panose="020B0604020202020204" pitchFamily="34" charset="0"/>
            <a:buNone/>
          </a:pPr>
          <a:r>
            <a:rPr lang="en-US" sz="2000" dirty="0" smtClean="0"/>
            <a:t>From the inception of the COVID pandemic, HR has put a process in place to track, monitor, and address COVID-related employee issues</a:t>
          </a:r>
          <a:endParaRPr lang="en-US" sz="2000" dirty="0"/>
        </a:p>
      </dgm:t>
    </dgm:pt>
    <dgm:pt modelId="{799F4DA1-C87C-4374-8B71-68CE87E87B70}" type="parTrans" cxnId="{DC77CEDF-E89C-4FA2-8A2D-F8CA1ED3B4FF}">
      <dgm:prSet/>
      <dgm:spPr/>
      <dgm:t>
        <a:bodyPr/>
        <a:lstStyle/>
        <a:p>
          <a:endParaRPr lang="en-US"/>
        </a:p>
      </dgm:t>
    </dgm:pt>
    <dgm:pt modelId="{EACD645A-0394-4D61-9D24-E26D1277339B}" type="sibTrans" cxnId="{DC77CEDF-E89C-4FA2-8A2D-F8CA1ED3B4FF}">
      <dgm:prSet/>
      <dgm:spPr/>
      <dgm:t>
        <a:bodyPr/>
        <a:lstStyle/>
        <a:p>
          <a:endParaRPr lang="en-US"/>
        </a:p>
      </dgm:t>
    </dgm:pt>
    <dgm:pt modelId="{AA0D2F0A-F120-42C5-8185-F45659854044}">
      <dgm:prSet phldrT="[Text]" custT="1"/>
      <dgm:spPr/>
      <dgm:t>
        <a:bodyPr/>
        <a:lstStyle/>
        <a:p>
          <a:pPr marL="0" indent="0" algn="l">
            <a:buFont typeface="Arial" panose="020B0604020202020204" pitchFamily="34" charset="0"/>
            <a:buNone/>
          </a:pPr>
          <a:r>
            <a:rPr lang="en-US" sz="2000" dirty="0" smtClean="0"/>
            <a:t>In the case of an individual  who was diagnosed with the virus, the individual may return to campus/facility upon  submissions of appropriate medical documentation to HR</a:t>
          </a:r>
          <a:endParaRPr lang="en-US" sz="2000" dirty="0"/>
        </a:p>
      </dgm:t>
    </dgm:pt>
    <dgm:pt modelId="{E3DAE450-46D0-4708-9482-F4522726EEE5}" type="parTrans" cxnId="{3B7E2713-579F-4B48-8B81-B6991704D1F1}">
      <dgm:prSet/>
      <dgm:spPr/>
      <dgm:t>
        <a:bodyPr/>
        <a:lstStyle/>
        <a:p>
          <a:endParaRPr lang="en-US"/>
        </a:p>
      </dgm:t>
    </dgm:pt>
    <dgm:pt modelId="{4368E378-B412-4DE2-AC54-9C8B447519C4}" type="sibTrans" cxnId="{3B7E2713-579F-4B48-8B81-B6991704D1F1}">
      <dgm:prSet/>
      <dgm:spPr/>
      <dgm:t>
        <a:bodyPr/>
        <a:lstStyle/>
        <a:p>
          <a:endParaRPr lang="en-US"/>
        </a:p>
      </dgm:t>
    </dgm:pt>
    <dgm:pt modelId="{BAEB2688-2B91-4186-9D8E-50283BCC3F35}">
      <dgm:prSet phldrT="[Text]" custT="1"/>
      <dgm:spPr/>
      <dgm:t>
        <a:bodyPr/>
        <a:lstStyle/>
        <a:p>
          <a:pPr marL="0" indent="0" algn="l">
            <a:buFont typeface="Arial" panose="020B0604020202020204" pitchFamily="34" charset="0"/>
            <a:buNone/>
          </a:pPr>
          <a:endParaRPr lang="en-US" sz="2000" dirty="0"/>
        </a:p>
      </dgm:t>
    </dgm:pt>
    <dgm:pt modelId="{C92B3CDE-1948-446E-8BFB-762E53D505F2}" type="parTrans" cxnId="{3044DD1F-4EAD-4CD2-94AF-8E5E573B5C74}">
      <dgm:prSet/>
      <dgm:spPr/>
      <dgm:t>
        <a:bodyPr/>
        <a:lstStyle/>
        <a:p>
          <a:endParaRPr lang="en-US"/>
        </a:p>
      </dgm:t>
    </dgm:pt>
    <dgm:pt modelId="{7103EE5D-9971-4FC6-B6AB-B6CB92B3DEC6}" type="sibTrans" cxnId="{3044DD1F-4EAD-4CD2-94AF-8E5E573B5C74}">
      <dgm:prSet/>
      <dgm:spPr/>
      <dgm:t>
        <a:bodyPr/>
        <a:lstStyle/>
        <a:p>
          <a:endParaRPr lang="en-US"/>
        </a:p>
      </dgm:t>
    </dgm:pt>
    <dgm:pt modelId="{EC83BF23-8095-4155-A18E-390E15268315}" type="pres">
      <dgm:prSet presAssocID="{14D0073E-040A-4DDD-BBA3-FEAF2BC99FF5}" presName="Name0" presStyleCnt="0">
        <dgm:presLayoutVars>
          <dgm:dir/>
          <dgm:animLvl val="lvl"/>
          <dgm:resizeHandles val="exact"/>
        </dgm:presLayoutVars>
      </dgm:prSet>
      <dgm:spPr/>
      <dgm:t>
        <a:bodyPr/>
        <a:lstStyle/>
        <a:p>
          <a:endParaRPr lang="en-US"/>
        </a:p>
      </dgm:t>
    </dgm:pt>
    <dgm:pt modelId="{C5B4EA20-B228-40DF-B036-3FA312379DF9}" type="pres">
      <dgm:prSet presAssocID="{D7AAB4C9-5361-4F79-A947-F41B5A1C0F35}" presName="linNode" presStyleCnt="0"/>
      <dgm:spPr/>
    </dgm:pt>
    <dgm:pt modelId="{62598A04-CA10-4B78-AABC-79A517170A03}" type="pres">
      <dgm:prSet presAssocID="{D7AAB4C9-5361-4F79-A947-F41B5A1C0F35}" presName="parTx" presStyleLbl="revTx" presStyleIdx="0" presStyleCnt="1">
        <dgm:presLayoutVars>
          <dgm:chMax val="1"/>
          <dgm:bulletEnabled val="1"/>
        </dgm:presLayoutVars>
      </dgm:prSet>
      <dgm:spPr/>
      <dgm:t>
        <a:bodyPr/>
        <a:lstStyle/>
        <a:p>
          <a:endParaRPr lang="en-US"/>
        </a:p>
      </dgm:t>
    </dgm:pt>
    <dgm:pt modelId="{7D2A9E36-0A75-48DB-9896-E6CA9F23B9A7}" type="pres">
      <dgm:prSet presAssocID="{D7AAB4C9-5361-4F79-A947-F41B5A1C0F35}" presName="bracket" presStyleLbl="parChTrans1D1" presStyleIdx="0" presStyleCnt="1"/>
      <dgm:spPr/>
    </dgm:pt>
    <dgm:pt modelId="{682AA2C8-A009-4A37-B4E1-95B1FCF7860A}" type="pres">
      <dgm:prSet presAssocID="{D7AAB4C9-5361-4F79-A947-F41B5A1C0F35}" presName="spH" presStyleCnt="0"/>
      <dgm:spPr/>
    </dgm:pt>
    <dgm:pt modelId="{B5F2DBAD-CCEF-4075-9A8E-96E68CD9243D}" type="pres">
      <dgm:prSet presAssocID="{D7AAB4C9-5361-4F79-A947-F41B5A1C0F35}" presName="desTx" presStyleLbl="node1" presStyleIdx="0" presStyleCnt="1">
        <dgm:presLayoutVars>
          <dgm:bulletEnabled val="1"/>
        </dgm:presLayoutVars>
      </dgm:prSet>
      <dgm:spPr/>
      <dgm:t>
        <a:bodyPr/>
        <a:lstStyle/>
        <a:p>
          <a:endParaRPr lang="en-US"/>
        </a:p>
      </dgm:t>
    </dgm:pt>
  </dgm:ptLst>
  <dgm:cxnLst>
    <dgm:cxn modelId="{79E0D851-AD5A-421D-859C-CF9743BEA4EA}" srcId="{14D0073E-040A-4DDD-BBA3-FEAF2BC99FF5}" destId="{D7AAB4C9-5361-4F79-A947-F41B5A1C0F35}" srcOrd="0" destOrd="0" parTransId="{55FE5DF2-2911-4AD7-AAFA-09E736608B19}" sibTransId="{BF6F47A8-7D02-46C7-9B08-AF34856DDA4A}"/>
    <dgm:cxn modelId="{D31DF90F-4599-42EA-8D72-F42E8993FC0C}" type="presOf" srcId="{BAEB2688-2B91-4186-9D8E-50283BCC3F35}" destId="{B5F2DBAD-CCEF-4075-9A8E-96E68CD9243D}" srcOrd="0" destOrd="1" presId="urn:diagrams.loki3.com/BracketList"/>
    <dgm:cxn modelId="{3B7E2713-579F-4B48-8B81-B6991704D1F1}" srcId="{D7AAB4C9-5361-4F79-A947-F41B5A1C0F35}" destId="{AA0D2F0A-F120-42C5-8185-F45659854044}" srcOrd="2" destOrd="0" parTransId="{E3DAE450-46D0-4708-9482-F4522726EEE5}" sibTransId="{4368E378-B412-4DE2-AC54-9C8B447519C4}"/>
    <dgm:cxn modelId="{DC77CEDF-E89C-4FA2-8A2D-F8CA1ED3B4FF}" srcId="{D7AAB4C9-5361-4F79-A947-F41B5A1C0F35}" destId="{210BFFB1-8DE4-44D0-9FCA-26817BD0CD93}" srcOrd="0" destOrd="0" parTransId="{799F4DA1-C87C-4374-8B71-68CE87E87B70}" sibTransId="{EACD645A-0394-4D61-9D24-E26D1277339B}"/>
    <dgm:cxn modelId="{F899C927-FD93-4863-96D5-141B1D472716}" type="presOf" srcId="{AA0D2F0A-F120-42C5-8185-F45659854044}" destId="{B5F2DBAD-CCEF-4075-9A8E-96E68CD9243D}" srcOrd="0" destOrd="2" presId="urn:diagrams.loki3.com/BracketList"/>
    <dgm:cxn modelId="{32E3383F-8555-4B83-AC7E-3A049A89BA86}" type="presOf" srcId="{D7AAB4C9-5361-4F79-A947-F41B5A1C0F35}" destId="{62598A04-CA10-4B78-AABC-79A517170A03}" srcOrd="0" destOrd="0" presId="urn:diagrams.loki3.com/BracketList"/>
    <dgm:cxn modelId="{3044DD1F-4EAD-4CD2-94AF-8E5E573B5C74}" srcId="{D7AAB4C9-5361-4F79-A947-F41B5A1C0F35}" destId="{BAEB2688-2B91-4186-9D8E-50283BCC3F35}" srcOrd="1" destOrd="0" parTransId="{C92B3CDE-1948-446E-8BFB-762E53D505F2}" sibTransId="{7103EE5D-9971-4FC6-B6AB-B6CB92B3DEC6}"/>
    <dgm:cxn modelId="{2E932053-174E-4527-B5F7-E49F40704322}" type="presOf" srcId="{210BFFB1-8DE4-44D0-9FCA-26817BD0CD93}" destId="{B5F2DBAD-CCEF-4075-9A8E-96E68CD9243D}" srcOrd="0" destOrd="0" presId="urn:diagrams.loki3.com/BracketList"/>
    <dgm:cxn modelId="{33A3ACE2-0911-4429-A586-85BA14593D52}" type="presOf" srcId="{14D0073E-040A-4DDD-BBA3-FEAF2BC99FF5}" destId="{EC83BF23-8095-4155-A18E-390E15268315}" srcOrd="0" destOrd="0" presId="urn:diagrams.loki3.com/BracketList"/>
    <dgm:cxn modelId="{2643E3BB-2021-44C6-871E-063FA44A5B39}" type="presParOf" srcId="{EC83BF23-8095-4155-A18E-390E15268315}" destId="{C5B4EA20-B228-40DF-B036-3FA312379DF9}" srcOrd="0" destOrd="0" presId="urn:diagrams.loki3.com/BracketList"/>
    <dgm:cxn modelId="{0C4D595C-3735-476A-8817-C487F3355521}" type="presParOf" srcId="{C5B4EA20-B228-40DF-B036-3FA312379DF9}" destId="{62598A04-CA10-4B78-AABC-79A517170A03}" srcOrd="0" destOrd="0" presId="urn:diagrams.loki3.com/BracketList"/>
    <dgm:cxn modelId="{FD2B13F0-D01C-400A-A5BD-C578B1A5AFC9}" type="presParOf" srcId="{C5B4EA20-B228-40DF-B036-3FA312379DF9}" destId="{7D2A9E36-0A75-48DB-9896-E6CA9F23B9A7}" srcOrd="1" destOrd="0" presId="urn:diagrams.loki3.com/BracketList"/>
    <dgm:cxn modelId="{8BBADB64-7D7A-4BE0-A4ED-C7FBF271F9C9}" type="presParOf" srcId="{C5B4EA20-B228-40DF-B036-3FA312379DF9}" destId="{682AA2C8-A009-4A37-B4E1-95B1FCF7860A}" srcOrd="2" destOrd="0" presId="urn:diagrams.loki3.com/BracketList"/>
    <dgm:cxn modelId="{F42514A2-035E-474A-8989-1DB1B536391C}" type="presParOf" srcId="{C5B4EA20-B228-40DF-B036-3FA312379DF9}" destId="{B5F2DBAD-CCEF-4075-9A8E-96E68CD9243D}"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2BCCC-4FF5-4B7D-93BC-868FE7B65303}">
      <dsp:nvSpPr>
        <dsp:cNvPr id="0" name=""/>
        <dsp:cNvSpPr/>
      </dsp:nvSpPr>
      <dsp:spPr>
        <a:xfrm>
          <a:off x="0" y="767749"/>
          <a:ext cx="5344178" cy="131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31DD35-D32F-4066-A695-1DF202EF9CC5}">
      <dsp:nvSpPr>
        <dsp:cNvPr id="0" name=""/>
        <dsp:cNvSpPr/>
      </dsp:nvSpPr>
      <dsp:spPr>
        <a:xfrm>
          <a:off x="314960" y="4743"/>
          <a:ext cx="4409440" cy="15305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666" tIns="0" rIns="166666" bIns="0" numCol="1" spcCol="1270" anchor="ctr" anchorCtr="0">
          <a:noAutofit/>
        </a:bodyPr>
        <a:lstStyle/>
        <a:p>
          <a:pPr lvl="0" algn="l" defTabSz="711200">
            <a:lnSpc>
              <a:spcPct val="90000"/>
            </a:lnSpc>
            <a:spcBef>
              <a:spcPct val="0"/>
            </a:spcBef>
            <a:spcAft>
              <a:spcPct val="35000"/>
            </a:spcAft>
          </a:pPr>
          <a:r>
            <a:rPr lang="en-US" sz="1600" kern="1200" dirty="0"/>
            <a:t>Employees will self-screen for COVID-19 symptoms before coming onto a San Marcos CISD campus/facility each day. </a:t>
          </a:r>
        </a:p>
      </dsp:txBody>
      <dsp:txXfrm>
        <a:off x="389674" y="79457"/>
        <a:ext cx="4260012" cy="1381098"/>
      </dsp:txXfrm>
    </dsp:sp>
    <dsp:sp modelId="{D431C408-A957-4A83-A6AE-E8DA647449FA}">
      <dsp:nvSpPr>
        <dsp:cNvPr id="0" name=""/>
        <dsp:cNvSpPr/>
      </dsp:nvSpPr>
      <dsp:spPr>
        <a:xfrm>
          <a:off x="0" y="3126469"/>
          <a:ext cx="5364461" cy="131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F101C3-2391-42DA-889E-02ED4C7A2C00}">
      <dsp:nvSpPr>
        <dsp:cNvPr id="0" name=""/>
        <dsp:cNvSpPr/>
      </dsp:nvSpPr>
      <dsp:spPr>
        <a:xfrm>
          <a:off x="314960" y="2358949"/>
          <a:ext cx="4409440" cy="1535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666" tIns="0" rIns="166666" bIns="0" numCol="1" spcCol="1270" anchor="ctr" anchorCtr="0">
          <a:noAutofit/>
        </a:bodyPr>
        <a:lstStyle/>
        <a:p>
          <a:pPr lvl="0" algn="l" defTabSz="711200">
            <a:lnSpc>
              <a:spcPct val="90000"/>
            </a:lnSpc>
            <a:spcBef>
              <a:spcPct val="0"/>
            </a:spcBef>
            <a:spcAft>
              <a:spcPct val="35000"/>
            </a:spcAft>
          </a:pPr>
          <a:r>
            <a:rPr lang="en-US" sz="1600" kern="1200" dirty="0"/>
            <a:t>Employees will practice approved environment cleaning/disinfection, hand hygiene, and respiratory etiquette. </a:t>
          </a:r>
        </a:p>
      </dsp:txBody>
      <dsp:txXfrm>
        <a:off x="389894" y="2433883"/>
        <a:ext cx="4259572" cy="13851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98A04-CA10-4B78-AABC-79A517170A03}">
      <dsp:nvSpPr>
        <dsp:cNvPr id="0" name=""/>
        <dsp:cNvSpPr/>
      </dsp:nvSpPr>
      <dsp:spPr>
        <a:xfrm>
          <a:off x="0" y="2065833"/>
          <a:ext cx="20320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165100" rIns="462280" bIns="165100" numCol="1" spcCol="1270" anchor="ctr" anchorCtr="0">
          <a:noAutofit/>
        </a:bodyPr>
        <a:lstStyle/>
        <a:p>
          <a:pPr lvl="0" algn="r" defTabSz="2889250">
            <a:lnSpc>
              <a:spcPct val="90000"/>
            </a:lnSpc>
            <a:spcBef>
              <a:spcPct val="0"/>
            </a:spcBef>
            <a:spcAft>
              <a:spcPct val="35000"/>
            </a:spcAft>
          </a:pPr>
          <a:r>
            <a:rPr lang="en-US" sz="6500" kern="1200" dirty="0"/>
            <a:t> </a:t>
          </a:r>
        </a:p>
      </dsp:txBody>
      <dsp:txXfrm>
        <a:off x="0" y="2065833"/>
        <a:ext cx="2032000" cy="1287000"/>
      </dsp:txXfrm>
    </dsp:sp>
    <dsp:sp modelId="{7D2A9E36-0A75-48DB-9896-E6CA9F23B9A7}">
      <dsp:nvSpPr>
        <dsp:cNvPr id="0" name=""/>
        <dsp:cNvSpPr/>
      </dsp:nvSpPr>
      <dsp:spPr>
        <a:xfrm>
          <a:off x="2031999" y="1522880"/>
          <a:ext cx="406400" cy="23729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F2DBAD-CCEF-4075-9A8E-96E68CD9243D}">
      <dsp:nvSpPr>
        <dsp:cNvPr id="0" name=""/>
        <dsp:cNvSpPr/>
      </dsp:nvSpPr>
      <dsp:spPr>
        <a:xfrm>
          <a:off x="2600959" y="1522880"/>
          <a:ext cx="5527040" cy="2372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1" indent="0" algn="l" defTabSz="889000">
            <a:lnSpc>
              <a:spcPct val="90000"/>
            </a:lnSpc>
            <a:spcBef>
              <a:spcPct val="0"/>
            </a:spcBef>
            <a:spcAft>
              <a:spcPct val="15000"/>
            </a:spcAft>
            <a:buFont typeface="Arial" panose="020B0604020202020204" pitchFamily="34" charset="0"/>
            <a:buChar char="••"/>
          </a:pPr>
          <a:r>
            <a:rPr lang="en-US" sz="2000" kern="1200" dirty="0" smtClean="0"/>
            <a:t>From the inception of the COVID pandemic, HR has put a process in place to track, monitor, and address COVID-related employee issues</a:t>
          </a:r>
          <a:endParaRPr lang="en-US" sz="2000" kern="1200" dirty="0"/>
        </a:p>
        <a:p>
          <a:pPr marL="0" lvl="1" indent="0" algn="l" defTabSz="889000">
            <a:lnSpc>
              <a:spcPct val="90000"/>
            </a:lnSpc>
            <a:spcBef>
              <a:spcPct val="0"/>
            </a:spcBef>
            <a:spcAft>
              <a:spcPct val="15000"/>
            </a:spcAft>
            <a:buFont typeface="Arial" panose="020B0604020202020204" pitchFamily="34" charset="0"/>
            <a:buChar char="••"/>
          </a:pPr>
          <a:endParaRPr lang="en-US" sz="2000" kern="1200" dirty="0"/>
        </a:p>
        <a:p>
          <a:pPr marL="0" lvl="1" indent="0" algn="l" defTabSz="889000">
            <a:lnSpc>
              <a:spcPct val="90000"/>
            </a:lnSpc>
            <a:spcBef>
              <a:spcPct val="0"/>
            </a:spcBef>
            <a:spcAft>
              <a:spcPct val="15000"/>
            </a:spcAft>
            <a:buFont typeface="Arial" panose="020B0604020202020204" pitchFamily="34" charset="0"/>
            <a:buChar char="••"/>
          </a:pPr>
          <a:r>
            <a:rPr lang="en-US" sz="2000" kern="1200" dirty="0" smtClean="0"/>
            <a:t>In the case of an individual  who was diagnosed with the virus, the individual may return to campus/facility upon  submissions of appropriate medical documentation to HR</a:t>
          </a:r>
          <a:endParaRPr lang="en-US" sz="2000" kern="1200" dirty="0"/>
        </a:p>
      </dsp:txBody>
      <dsp:txXfrm>
        <a:off x="2600959" y="1522880"/>
        <a:ext cx="5527040" cy="23729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06BAE1-9D62-4BE2-92F5-13516D7B1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C3F7C2-615E-4315-8EAC-FA55AC9897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69F105-A747-4149-8D18-634112D74862}" type="datetimeFigureOut">
              <a:rPr lang="en-US" smtClean="0"/>
              <a:t>7/20/2020</a:t>
            </a:fld>
            <a:endParaRPr lang="en-US"/>
          </a:p>
        </p:txBody>
      </p:sp>
      <p:sp>
        <p:nvSpPr>
          <p:cNvPr id="4" name="Footer Placeholder 3">
            <a:extLst>
              <a:ext uri="{FF2B5EF4-FFF2-40B4-BE49-F238E27FC236}">
                <a16:creationId xmlns:a16="http://schemas.microsoft.com/office/drawing/2014/main" id="{34143403-C63A-4BA5-B6D3-425E92F024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A4DABD-501E-4B8E-B807-AC2FA85FB5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8A0813-E8DC-4927-8006-DB2DC4539EE0}" type="slidenum">
              <a:rPr lang="en-US" smtClean="0"/>
              <a:t>‹#›</a:t>
            </a:fld>
            <a:endParaRPr lang="en-US"/>
          </a:p>
        </p:txBody>
      </p:sp>
    </p:spTree>
    <p:extLst>
      <p:ext uri="{BB962C8B-B14F-4D97-AF65-F5344CB8AC3E}">
        <p14:creationId xmlns:p14="http://schemas.microsoft.com/office/powerpoint/2010/main" val="4026166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F74F1-E727-46AB-BF1B-E20911A6EA32}" type="datetimeFigureOut">
              <a:rPr lang="en-US" smtClean="0"/>
              <a:t>7/20/2020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824976-6DAD-42FF-A406-070BF9E4AFCD}" type="slidenum">
              <a:rPr lang="en-US" smtClean="0"/>
              <a:t>‹#›</a:t>
            </a:fld>
            <a:endParaRPr lang="en-US"/>
          </a:p>
        </p:txBody>
      </p:sp>
    </p:spTree>
    <p:extLst>
      <p:ext uri="{BB962C8B-B14F-4D97-AF65-F5344CB8AC3E}">
        <p14:creationId xmlns:p14="http://schemas.microsoft.com/office/powerpoint/2010/main" val="89277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52824976-6DAD-42FF-A406-070BF9E4AFCD}" type="slidenum">
              <a:rPr lang="en-US" smtClean="0"/>
              <a:t>2</a:t>
            </a:fld>
            <a:endParaRPr lang="en-US"/>
          </a:p>
        </p:txBody>
      </p:sp>
    </p:spTree>
    <p:extLst>
      <p:ext uri="{BB962C8B-B14F-4D97-AF65-F5344CB8AC3E}">
        <p14:creationId xmlns:p14="http://schemas.microsoft.com/office/powerpoint/2010/main" val="182267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kern="1200" dirty="0">
                <a:solidFill>
                  <a:schemeClr val="tx1"/>
                </a:solidFill>
                <a:effectLst/>
                <a:latin typeface="+mn-lt"/>
                <a:ea typeface="+mn-ea"/>
                <a:cs typeface="+mn-cs"/>
              </a:rPr>
              <a:t>Parents will choose remote learning or face-to-face instruction through this survey. This decision will maintain through the first 9-weeks of school.</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A form will live on our district website until August 25 that will allow parents to change their form of instruction (remote learning to face-to-face or vice versa)</a:t>
            </a:r>
            <a:endParaRPr dirty="0"/>
          </a:p>
        </p:txBody>
      </p:sp>
      <p:sp>
        <p:nvSpPr>
          <p:cNvPr id="196" name="Google Shape;1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03596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 7/7/2020 TEA released the Comprehensive Public Health Guidelines for reopening schools</a:t>
            </a:r>
            <a:endParaRPr/>
          </a:p>
        </p:txBody>
      </p:sp>
      <p:sp>
        <p:nvSpPr>
          <p:cNvPr id="196" name="Google Shape;1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16605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SMCISD will plan for and implement professional development with specific supports for asynchronous instruction</a:t>
            </a:r>
            <a:endParaRPr dirty="0"/>
          </a:p>
          <a:p>
            <a:pPr marL="0" lvl="0" indent="0" algn="l" rtl="0">
              <a:spcBef>
                <a:spcPts val="0"/>
              </a:spcBef>
              <a:spcAft>
                <a:spcPts val="0"/>
              </a:spcAft>
              <a:buNone/>
            </a:pPr>
            <a:r>
              <a:rPr lang="en-US" dirty="0"/>
              <a:t>Provide introductory and ongoing content-focused, job-embedded training linked to chosen asynchronous curricular resources </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Instructional models</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Assessment options</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Vertical alignment</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Alignment across learning environments and subjects</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Building relationships in a remote environment</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Meeting the needs of diverse learners remotely and in-building</a:t>
            </a:r>
          </a:p>
          <a:p>
            <a:pPr marL="742950" lvl="1" indent="-285750" fontAlgn="base">
              <a:buFont typeface="Arial" panose="020B0604020202020204" pitchFamily="34" charset="0"/>
              <a:buChar char="•"/>
            </a:pPr>
            <a:r>
              <a:rPr lang="en-US" dirty="0">
                <a:solidFill>
                  <a:srgbClr val="000000"/>
                </a:solidFill>
                <a:highlight>
                  <a:srgbClr val="FFFF00"/>
                </a:highlight>
                <a:latin typeface="Times New Roman" panose="02020603050405020304" pitchFamily="18" charset="0"/>
              </a:rPr>
              <a:t>Technology tools</a:t>
            </a:r>
          </a:p>
          <a:p>
            <a:pPr marL="0" lvl="0" indent="0" algn="l" rtl="0">
              <a:spcBef>
                <a:spcPts val="0"/>
              </a:spcBef>
              <a:spcAft>
                <a:spcPts val="0"/>
              </a:spcAft>
              <a:buNone/>
            </a:pPr>
            <a:endParaRPr dirty="0"/>
          </a:p>
        </p:txBody>
      </p:sp>
      <p:sp>
        <p:nvSpPr>
          <p:cNvPr id="250" name="Google Shape;2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Remote instruction has been streamlined so that there is now only ONE online classroom experience.  All student PreK-12 will be using Canvas</a:t>
            </a:r>
          </a:p>
          <a:p>
            <a:pPr marL="0" lvl="0" indent="0" algn="l" rtl="0">
              <a:spcBef>
                <a:spcPts val="0"/>
              </a:spcBef>
              <a:spcAft>
                <a:spcPts val="0"/>
              </a:spcAft>
              <a:buNone/>
            </a:pPr>
            <a:r>
              <a:rPr lang="en-US" dirty="0"/>
              <a:t>Increase rigor of and alignment between remote and bell-to-bell instruction</a:t>
            </a:r>
          </a:p>
          <a:p>
            <a:pPr marL="0" lvl="0" indent="0" algn="l" rtl="0">
              <a:spcBef>
                <a:spcPts val="0"/>
              </a:spcBef>
              <a:spcAft>
                <a:spcPts val="0"/>
              </a:spcAft>
              <a:buNone/>
            </a:pPr>
            <a:r>
              <a:rPr lang="en-US" dirty="0" err="1"/>
              <a:t>Dreambox</a:t>
            </a:r>
            <a:r>
              <a:rPr lang="en-US" dirty="0"/>
              <a:t>, Lexia, IXL</a:t>
            </a:r>
            <a:endParaRPr dirty="0"/>
          </a:p>
        </p:txBody>
      </p:sp>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considerations for the plan</a:t>
            </a:r>
          </a:p>
          <a:p>
            <a:endParaRPr lang="en-US" dirty="0"/>
          </a:p>
        </p:txBody>
      </p:sp>
      <p:sp>
        <p:nvSpPr>
          <p:cNvPr id="4" name="Slide Number Placeholder 3"/>
          <p:cNvSpPr>
            <a:spLocks noGrp="1"/>
          </p:cNvSpPr>
          <p:nvPr>
            <p:ph type="sldNum" sz="quarter" idx="5"/>
          </p:nvPr>
        </p:nvSpPr>
        <p:spPr/>
        <p:txBody>
          <a:bodyPr/>
          <a:lstStyle/>
          <a:p>
            <a:fld id="{52824976-6DAD-42FF-A406-070BF9E4AFCD}" type="slidenum">
              <a:rPr lang="en-US" smtClean="0"/>
              <a:t>15</a:t>
            </a:fld>
            <a:endParaRPr lang="en-US"/>
          </a:p>
        </p:txBody>
      </p:sp>
    </p:spTree>
    <p:extLst>
      <p:ext uri="{BB962C8B-B14F-4D97-AF65-F5344CB8AC3E}">
        <p14:creationId xmlns:p14="http://schemas.microsoft.com/office/powerpoint/2010/main" val="35301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Rigorous, consistency for face-to-face or remote instruction</a:t>
            </a:r>
          </a:p>
          <a:p>
            <a:r>
              <a:rPr lang="en-US" dirty="0"/>
              <a:t>instructional alignment</a:t>
            </a:r>
          </a:p>
          <a:p>
            <a:r>
              <a:rPr lang="en-US" dirty="0"/>
              <a:t>Teacher feedback</a:t>
            </a:r>
          </a:p>
        </p:txBody>
      </p:sp>
      <p:sp>
        <p:nvSpPr>
          <p:cNvPr id="4" name="Slide Number Placeholder 3"/>
          <p:cNvSpPr>
            <a:spLocks noGrp="1"/>
          </p:cNvSpPr>
          <p:nvPr>
            <p:ph type="sldNum" sz="quarter" idx="5"/>
          </p:nvPr>
        </p:nvSpPr>
        <p:spPr/>
        <p:txBody>
          <a:bodyPr/>
          <a:lstStyle/>
          <a:p>
            <a:fld id="{52824976-6DAD-42FF-A406-070BF9E4AFCD}" type="slidenum">
              <a:rPr lang="en-US" smtClean="0"/>
              <a:t>23</a:t>
            </a:fld>
            <a:endParaRPr lang="en-US"/>
          </a:p>
        </p:txBody>
      </p:sp>
    </p:spTree>
    <p:extLst>
      <p:ext uri="{BB962C8B-B14F-4D97-AF65-F5344CB8AC3E}">
        <p14:creationId xmlns:p14="http://schemas.microsoft.com/office/powerpoint/2010/main" val="135607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363855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5" name="그림 개체 틀 2">
            <a:extLst>
              <a:ext uri="{FF2B5EF4-FFF2-40B4-BE49-F238E27FC236}">
                <a16:creationId xmlns:a16="http://schemas.microsoft.com/office/drawing/2014/main" id="{EA5E7C78-B7FD-4905-970D-675E6D396175}"/>
              </a:ext>
            </a:extLst>
          </p:cNvPr>
          <p:cNvSpPr>
            <a:spLocks noGrp="1"/>
          </p:cNvSpPr>
          <p:nvPr>
            <p:ph type="pic" sz="quarter" idx="11" hasCustomPrompt="1"/>
          </p:nvPr>
        </p:nvSpPr>
        <p:spPr>
          <a:xfrm>
            <a:off x="3638550" y="56918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6" name="그림 개체 틀 2">
            <a:extLst>
              <a:ext uri="{FF2B5EF4-FFF2-40B4-BE49-F238E27FC236}">
                <a16:creationId xmlns:a16="http://schemas.microsoft.com/office/drawing/2014/main" id="{01CFBF6C-8D5A-4D48-ACE1-2D979A60A21D}"/>
              </a:ext>
            </a:extLst>
          </p:cNvPr>
          <p:cNvSpPr>
            <a:spLocks noGrp="1"/>
          </p:cNvSpPr>
          <p:nvPr>
            <p:ph type="pic" sz="quarter" idx="12" hasCustomPrompt="1"/>
          </p:nvPr>
        </p:nvSpPr>
        <p:spPr>
          <a:xfrm>
            <a:off x="657225"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8" name="Rectangle 7">
            <a:extLst>
              <a:ext uri="{FF2B5EF4-FFF2-40B4-BE49-F238E27FC236}">
                <a16:creationId xmlns:a16="http://schemas.microsoft.com/office/drawing/2014/main" id="{2F26D5AB-D725-405F-B143-0753C3C45DCD}"/>
              </a:ext>
            </a:extLst>
          </p:cNvPr>
          <p:cNvSpPr/>
          <p:nvPr userDrawn="1"/>
        </p:nvSpPr>
        <p:spPr>
          <a:xfrm>
            <a:off x="-1" y="0"/>
            <a:ext cx="3400425" cy="3312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FF6DD7-C7C1-4858-BC82-3050CFCD3A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41212301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363855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5" name="그림 개체 틀 2">
            <a:extLst>
              <a:ext uri="{FF2B5EF4-FFF2-40B4-BE49-F238E27FC236}">
                <a16:creationId xmlns:a16="http://schemas.microsoft.com/office/drawing/2014/main" id="{EA5E7C78-B7FD-4905-970D-675E6D396175}"/>
              </a:ext>
            </a:extLst>
          </p:cNvPr>
          <p:cNvSpPr>
            <a:spLocks noGrp="1"/>
          </p:cNvSpPr>
          <p:nvPr>
            <p:ph type="pic" sz="quarter" idx="11" hasCustomPrompt="1"/>
          </p:nvPr>
        </p:nvSpPr>
        <p:spPr>
          <a:xfrm>
            <a:off x="0" y="5715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6" name="그림 개체 틀 2">
            <a:extLst>
              <a:ext uri="{FF2B5EF4-FFF2-40B4-BE49-F238E27FC236}">
                <a16:creationId xmlns:a16="http://schemas.microsoft.com/office/drawing/2014/main" id="{01CFBF6C-8D5A-4D48-ACE1-2D979A60A21D}"/>
              </a:ext>
            </a:extLst>
          </p:cNvPr>
          <p:cNvSpPr>
            <a:spLocks noGrp="1"/>
          </p:cNvSpPr>
          <p:nvPr>
            <p:ph type="pic" sz="quarter" idx="12" hasCustomPrompt="1"/>
          </p:nvPr>
        </p:nvSpPr>
        <p:spPr>
          <a:xfrm>
            <a:off x="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8" name="Rectangle 7">
            <a:extLst>
              <a:ext uri="{FF2B5EF4-FFF2-40B4-BE49-F238E27FC236}">
                <a16:creationId xmlns:a16="http://schemas.microsoft.com/office/drawing/2014/main" id="{2F26D5AB-D725-405F-B143-0753C3C45DCD}"/>
              </a:ext>
            </a:extLst>
          </p:cNvPr>
          <p:cNvSpPr/>
          <p:nvPr userDrawn="1"/>
        </p:nvSpPr>
        <p:spPr>
          <a:xfrm>
            <a:off x="2981325" y="2320"/>
            <a:ext cx="3400425" cy="3312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C3F1279-DB50-4AAA-A79E-4CB6D0397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37838911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363855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5" name="그림 개체 틀 2">
            <a:extLst>
              <a:ext uri="{FF2B5EF4-FFF2-40B4-BE49-F238E27FC236}">
                <a16:creationId xmlns:a16="http://schemas.microsoft.com/office/drawing/2014/main" id="{EA5E7C78-B7FD-4905-970D-675E6D396175}"/>
              </a:ext>
            </a:extLst>
          </p:cNvPr>
          <p:cNvSpPr>
            <a:spLocks noGrp="1"/>
          </p:cNvSpPr>
          <p:nvPr>
            <p:ph type="pic" sz="quarter" idx="11" hasCustomPrompt="1"/>
          </p:nvPr>
        </p:nvSpPr>
        <p:spPr>
          <a:xfrm>
            <a:off x="3638550" y="56918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6" name="그림 개체 틀 2">
            <a:extLst>
              <a:ext uri="{FF2B5EF4-FFF2-40B4-BE49-F238E27FC236}">
                <a16:creationId xmlns:a16="http://schemas.microsoft.com/office/drawing/2014/main" id="{01CFBF6C-8D5A-4D48-ACE1-2D979A60A21D}"/>
              </a:ext>
            </a:extLst>
          </p:cNvPr>
          <p:cNvSpPr>
            <a:spLocks noGrp="1"/>
          </p:cNvSpPr>
          <p:nvPr>
            <p:ph type="pic" sz="quarter" idx="12" hasCustomPrompt="1"/>
          </p:nvPr>
        </p:nvSpPr>
        <p:spPr>
          <a:xfrm>
            <a:off x="657225" y="56918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8" name="Rectangle 7">
            <a:extLst>
              <a:ext uri="{FF2B5EF4-FFF2-40B4-BE49-F238E27FC236}">
                <a16:creationId xmlns:a16="http://schemas.microsoft.com/office/drawing/2014/main" id="{2F26D5AB-D725-405F-B143-0753C3C45DCD}"/>
              </a:ext>
            </a:extLst>
          </p:cNvPr>
          <p:cNvSpPr/>
          <p:nvPr userDrawn="1"/>
        </p:nvSpPr>
        <p:spPr>
          <a:xfrm>
            <a:off x="0" y="3543300"/>
            <a:ext cx="3400425" cy="3312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9D237C-1ACD-4E9B-B976-235BF013AF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21092133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0" y="3545621"/>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5" name="그림 개체 틀 2">
            <a:extLst>
              <a:ext uri="{FF2B5EF4-FFF2-40B4-BE49-F238E27FC236}">
                <a16:creationId xmlns:a16="http://schemas.microsoft.com/office/drawing/2014/main" id="{EA5E7C78-B7FD-4905-970D-675E6D396175}"/>
              </a:ext>
            </a:extLst>
          </p:cNvPr>
          <p:cNvSpPr>
            <a:spLocks noGrp="1"/>
          </p:cNvSpPr>
          <p:nvPr>
            <p:ph type="pic" sz="quarter" idx="11" hasCustomPrompt="1"/>
          </p:nvPr>
        </p:nvSpPr>
        <p:spPr>
          <a:xfrm>
            <a:off x="2981325" y="569179"/>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6" name="그림 개체 틀 2">
            <a:extLst>
              <a:ext uri="{FF2B5EF4-FFF2-40B4-BE49-F238E27FC236}">
                <a16:creationId xmlns:a16="http://schemas.microsoft.com/office/drawing/2014/main" id="{01CFBF6C-8D5A-4D48-ACE1-2D979A60A21D}"/>
              </a:ext>
            </a:extLst>
          </p:cNvPr>
          <p:cNvSpPr>
            <a:spLocks noGrp="1"/>
          </p:cNvSpPr>
          <p:nvPr>
            <p:ph type="pic" sz="quarter" idx="12" hasCustomPrompt="1"/>
          </p:nvPr>
        </p:nvSpPr>
        <p:spPr>
          <a:xfrm>
            <a:off x="0" y="569179"/>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sand back</a:t>
            </a:r>
            <a:endParaRPr lang="ko-KR" altLang="en-US" dirty="0"/>
          </a:p>
        </p:txBody>
      </p:sp>
      <p:sp>
        <p:nvSpPr>
          <p:cNvPr id="8" name="Rectangle 7">
            <a:extLst>
              <a:ext uri="{FF2B5EF4-FFF2-40B4-BE49-F238E27FC236}">
                <a16:creationId xmlns:a16="http://schemas.microsoft.com/office/drawing/2014/main" id="{2F26D5AB-D725-405F-B143-0753C3C45DCD}"/>
              </a:ext>
            </a:extLst>
          </p:cNvPr>
          <p:cNvSpPr/>
          <p:nvPr userDrawn="1"/>
        </p:nvSpPr>
        <p:spPr>
          <a:xfrm>
            <a:off x="2981325" y="3429000"/>
            <a:ext cx="3400425" cy="3312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DC55CD-2BB5-4658-BE51-42A212E90E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160458824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lIns="3383280" rIns="0" anchor="ctr"/>
          <a:lstStyle>
            <a:lvl1pPr marL="0" indent="0" algn="ctr">
              <a:buFontTx/>
              <a:buNone/>
              <a:defRPr sz="2000">
                <a:solidFill>
                  <a:schemeClr val="tx1">
                    <a:lumMod val="75000"/>
                    <a:lumOff val="25000"/>
                  </a:schemeClr>
                </a:solidFill>
              </a:defRPr>
            </a:lvl1pPr>
          </a:lstStyle>
          <a:p>
            <a:r>
              <a:rPr lang="en-US" altLang="ko-KR" dirty="0"/>
              <a:t>Place Your Picture Here And Sand to Back</a:t>
            </a:r>
            <a:endParaRPr lang="ko-KR" altLang="en-US" dirty="0"/>
          </a:p>
        </p:txBody>
      </p:sp>
    </p:spTree>
    <p:extLst>
      <p:ext uri="{BB962C8B-B14F-4D97-AF65-F5344CB8AC3E}">
        <p14:creationId xmlns:p14="http://schemas.microsoft.com/office/powerpoint/2010/main" val="317793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bg1"/>
        </a:solidFill>
        <a:effectLst/>
      </p:bgPr>
    </p:bg>
    <p:spTree>
      <p:nvGrpSpPr>
        <p:cNvPr id="1" name=""/>
        <p:cNvGrpSpPr/>
        <p:nvPr/>
      </p:nvGrpSpPr>
      <p:grpSpPr>
        <a:xfrm>
          <a:off x="0" y="0"/>
          <a:ext cx="0" cy="0"/>
          <a:chOff x="0" y="0"/>
          <a:chExt cx="0" cy="0"/>
        </a:xfrm>
      </p:grpSpPr>
      <p:sp>
        <p:nvSpPr>
          <p:cNvPr id="5" name="액자 12">
            <a:extLst>
              <a:ext uri="{FF2B5EF4-FFF2-40B4-BE49-F238E27FC236}">
                <a16:creationId xmlns:a16="http://schemas.microsoft.com/office/drawing/2014/main" id="{95EDCEF7-DD83-4CD4-BE92-A97D74011033}"/>
              </a:ext>
            </a:extLst>
          </p:cNvPr>
          <p:cNvSpPr/>
          <p:nvPr userDrawn="1"/>
        </p:nvSpPr>
        <p:spPr>
          <a:xfrm>
            <a:off x="547181" y="1761846"/>
            <a:ext cx="11097638" cy="3334311"/>
          </a:xfrm>
          <a:prstGeom prst="frame">
            <a:avLst>
              <a:gd name="adj1" fmla="val 2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910352" y="569068"/>
            <a:ext cx="3661647" cy="571986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4" name="Picture 3">
            <a:extLst>
              <a:ext uri="{FF2B5EF4-FFF2-40B4-BE49-F238E27FC236}">
                <a16:creationId xmlns:a16="http://schemas.microsoft.com/office/drawing/2014/main" id="{5D2E1DB2-56BE-42B9-BFF8-E28677A1DB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637664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358CF5-5043-4D3B-92BD-59549782EBBE}"/>
              </a:ext>
            </a:extLst>
          </p:cNvPr>
          <p:cNvSpPr/>
          <p:nvPr userDrawn="1"/>
        </p:nvSpPr>
        <p:spPr>
          <a:xfrm>
            <a:off x="7515225" y="0"/>
            <a:ext cx="4676775"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14">
            <a:extLst>
              <a:ext uri="{FF2B5EF4-FFF2-40B4-BE49-F238E27FC236}">
                <a16:creationId xmlns:a16="http://schemas.microsoft.com/office/drawing/2014/main" id="{B59EE49C-3795-40A6-B206-565A372E5530}"/>
              </a:ext>
            </a:extLst>
          </p:cNvPr>
          <p:cNvGrpSpPr/>
          <p:nvPr userDrawn="1"/>
        </p:nvGrpSpPr>
        <p:grpSpPr>
          <a:xfrm>
            <a:off x="5720146" y="1420664"/>
            <a:ext cx="5589803" cy="4396475"/>
            <a:chOff x="2444748" y="555045"/>
            <a:chExt cx="7282048" cy="5727454"/>
          </a:xfrm>
        </p:grpSpPr>
        <p:sp>
          <p:nvSpPr>
            <p:cNvPr id="6" name="Freeform: Shape 5">
              <a:extLst>
                <a:ext uri="{FF2B5EF4-FFF2-40B4-BE49-F238E27FC236}">
                  <a16:creationId xmlns:a16="http://schemas.microsoft.com/office/drawing/2014/main" id="{716E008B-9F44-493C-B58F-ABFC0E7190A5}"/>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solidFill>
              <a:schemeClr val="bg1">
                <a:lumMod val="65000"/>
              </a:schemeClr>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C1A2B49-6603-4C93-BCDA-8893B608D8C1}"/>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chemeClr val="bg1">
                <a:lumMod val="75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8C70C51E-C968-4707-899F-DE217D80997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chemeClr val="bg1">
                <a:lumMod val="6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6BA87E5-BDD3-47B0-8C9F-EDFB6B811129}"/>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9C68AE-3F02-48D5-A299-9B7311EC8D9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bg1">
                <a:lumMod val="5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CBE3651-AB4C-4F00-BF52-0A24EF2A62A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85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3E653C6-4F74-473F-9309-2D2D43F090C8}"/>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9CA35F9-CDD6-4937-8C98-04018E459C31}"/>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5856077" y="1628103"/>
            <a:ext cx="5317941" cy="301288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4" name="Text Placeholder 9">
            <a:extLst>
              <a:ext uri="{FF2B5EF4-FFF2-40B4-BE49-F238E27FC236}">
                <a16:creationId xmlns:a16="http://schemas.microsoft.com/office/drawing/2014/main" id="{5CCE937E-8E2A-4179-91E4-730975E59298}"/>
              </a:ext>
            </a:extLst>
          </p:cNvPr>
          <p:cNvSpPr>
            <a:spLocks noGrp="1"/>
          </p:cNvSpPr>
          <p:nvPr>
            <p:ph type="body" sz="quarter" idx="11" hasCustomPrompt="1"/>
          </p:nvPr>
        </p:nvSpPr>
        <p:spPr>
          <a:xfrm>
            <a:off x="771525" y="339509"/>
            <a:ext cx="6543675" cy="724247"/>
          </a:xfrm>
          <a:prstGeom prst="rect">
            <a:avLst/>
          </a:prstGeom>
        </p:spPr>
        <p:txBody>
          <a:bodyPr tIns="91440" anchor="ctr"/>
          <a:lstStyle>
            <a:lvl1pPr marL="0" indent="0" algn="l">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77951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bg1"/>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4D14B1E-79D5-4F7D-AEB4-4F537918FBAB}"/>
              </a:ext>
            </a:extLst>
          </p:cNvPr>
          <p:cNvSpPr/>
          <p:nvPr userDrawn="1"/>
        </p:nvSpPr>
        <p:spPr>
          <a:xfrm rot="5400000">
            <a:off x="795337" y="-795340"/>
            <a:ext cx="6257926" cy="7848605"/>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640914" y="600074"/>
            <a:ext cx="4052172" cy="5657852"/>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145CBDFE-5F17-4329-876B-8EC9C2A40CEA}"/>
              </a:ext>
            </a:extLst>
          </p:cNvPr>
          <p:cNvSpPr>
            <a:spLocks noGrp="1"/>
          </p:cNvSpPr>
          <p:nvPr>
            <p:ph type="pic" sz="quarter" idx="11" hasCustomPrompt="1"/>
          </p:nvPr>
        </p:nvSpPr>
        <p:spPr>
          <a:xfrm>
            <a:off x="5175044" y="222886"/>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06B5A04-F323-4B06-B374-0EFFB99917B5}"/>
              </a:ext>
            </a:extLst>
          </p:cNvPr>
          <p:cNvSpPr>
            <a:spLocks noGrp="1"/>
          </p:cNvSpPr>
          <p:nvPr>
            <p:ph type="pic" sz="quarter" idx="12" hasCustomPrompt="1"/>
          </p:nvPr>
        </p:nvSpPr>
        <p:spPr>
          <a:xfrm>
            <a:off x="5175044" y="3624742"/>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6" name="Picture 5">
            <a:extLst>
              <a:ext uri="{FF2B5EF4-FFF2-40B4-BE49-F238E27FC236}">
                <a16:creationId xmlns:a16="http://schemas.microsoft.com/office/drawing/2014/main" id="{851861D7-C8E7-4037-A067-FDBFD9C382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226597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Image slide layout">
    <p:bg>
      <p:bgPr>
        <a:solidFill>
          <a:schemeClr val="bg1"/>
        </a:solidFill>
        <a:effectLst/>
      </p:bgPr>
    </p:bg>
    <p:spTree>
      <p:nvGrpSpPr>
        <p:cNvPr id="1" name=""/>
        <p:cNvGrpSpPr/>
        <p:nvPr/>
      </p:nvGrpSpPr>
      <p:grpSpPr>
        <a:xfrm>
          <a:off x="0" y="0"/>
          <a:ext cx="0" cy="0"/>
          <a:chOff x="0" y="0"/>
          <a:chExt cx="0" cy="0"/>
        </a:xfrm>
      </p:grpSpPr>
      <p:sp>
        <p:nvSpPr>
          <p:cNvPr id="9" name="자유형: 도형 52">
            <a:extLst>
              <a:ext uri="{FF2B5EF4-FFF2-40B4-BE49-F238E27FC236}">
                <a16:creationId xmlns:a16="http://schemas.microsoft.com/office/drawing/2014/main" id="{A554242E-EDC9-4D56-ABE8-D3DFF0D037E9}"/>
              </a:ext>
            </a:extLst>
          </p:cNvPr>
          <p:cNvSpPr/>
          <p:nvPr userDrawn="1"/>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그림 개체 틀 3">
            <a:extLst>
              <a:ext uri="{FF2B5EF4-FFF2-40B4-BE49-F238E27FC236}">
                <a16:creationId xmlns:a16="http://schemas.microsoft.com/office/drawing/2014/main" id="{A7B8BCFA-E22C-4FE8-9EC6-3B7DF58BF4E9}"/>
              </a:ext>
            </a:extLst>
          </p:cNvPr>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Place Your Picture Here And Sand to Back</a:t>
            </a:r>
            <a:endParaRPr lang="ko-KR" altLang="en-US" dirty="0"/>
          </a:p>
        </p:txBody>
      </p:sp>
      <p:sp>
        <p:nvSpPr>
          <p:cNvPr id="6" name="그림 개체 틀 3">
            <a:extLst>
              <a:ext uri="{FF2B5EF4-FFF2-40B4-BE49-F238E27FC236}">
                <a16:creationId xmlns:a16="http://schemas.microsoft.com/office/drawing/2014/main" id="{C661A5D8-A169-47BB-84F8-7CCF6E006163}"/>
              </a:ext>
            </a:extLst>
          </p:cNvPr>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7" name="그림 개체 틀 3">
            <a:extLst>
              <a:ext uri="{FF2B5EF4-FFF2-40B4-BE49-F238E27FC236}">
                <a16:creationId xmlns:a16="http://schemas.microsoft.com/office/drawing/2014/main" id="{A32673E2-41F8-431C-946D-87DD76C5D04D}"/>
              </a:ext>
            </a:extLst>
          </p:cNvPr>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8" name="그림 개체 틀 3">
            <a:extLst>
              <a:ext uri="{FF2B5EF4-FFF2-40B4-BE49-F238E27FC236}">
                <a16:creationId xmlns:a16="http://schemas.microsoft.com/office/drawing/2014/main" id="{F2B14BC2-B3DB-437A-8C30-D2E802CB43E3}"/>
              </a:ext>
            </a:extLst>
          </p:cNvPr>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816590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4" name="Picture 3">
            <a:extLst>
              <a:ext uri="{FF2B5EF4-FFF2-40B4-BE49-F238E27FC236}">
                <a16:creationId xmlns:a16="http://schemas.microsoft.com/office/drawing/2014/main" id="{39B7D4BC-8397-4297-9425-5B8BAEB381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6952" y="2305190"/>
            <a:ext cx="4038095" cy="2247619"/>
          </a:xfrm>
          <a:prstGeom prst="rect">
            <a:avLst/>
          </a:prstGeom>
        </p:spPr>
      </p:pic>
      <p:pic>
        <p:nvPicPr>
          <p:cNvPr id="5" name="Picture 4">
            <a:extLst>
              <a:ext uri="{FF2B5EF4-FFF2-40B4-BE49-F238E27FC236}">
                <a16:creationId xmlns:a16="http://schemas.microsoft.com/office/drawing/2014/main" id="{907CBCC4-EA55-431D-BAB1-6E88C632D81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215178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pic>
        <p:nvPicPr>
          <p:cNvPr id="6" name="Picture 5">
            <a:extLst>
              <a:ext uri="{FF2B5EF4-FFF2-40B4-BE49-F238E27FC236}">
                <a16:creationId xmlns:a16="http://schemas.microsoft.com/office/drawing/2014/main" id="{67513D5B-5A42-4F30-9E94-6D9B89BC8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381" y="2276619"/>
            <a:ext cx="4095238" cy="2304762"/>
          </a:xfrm>
          <a:prstGeom prst="rect">
            <a:avLst/>
          </a:prstGeom>
        </p:spPr>
      </p:pic>
      <p:pic>
        <p:nvPicPr>
          <p:cNvPr id="4" name="Picture 3">
            <a:extLst>
              <a:ext uri="{FF2B5EF4-FFF2-40B4-BE49-F238E27FC236}">
                <a16:creationId xmlns:a16="http://schemas.microsoft.com/office/drawing/2014/main" id="{FC76BF0D-49B2-44EA-88F8-C341A425363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1241694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Image slide layou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B04BAD-EED5-4C78-BC19-C3DD01D50231}"/>
              </a:ext>
            </a:extLst>
          </p:cNvPr>
          <p:cNvGrpSpPr/>
          <p:nvPr userDrawn="1"/>
        </p:nvGrpSpPr>
        <p:grpSpPr>
          <a:xfrm>
            <a:off x="729449" y="1780758"/>
            <a:ext cx="2449180" cy="4305530"/>
            <a:chOff x="445712" y="1449040"/>
            <a:chExt cx="2113018" cy="3924176"/>
          </a:xfrm>
        </p:grpSpPr>
        <p:sp>
          <p:nvSpPr>
            <p:cNvPr id="5" name="Rounded Rectangle 4">
              <a:extLst>
                <a:ext uri="{FF2B5EF4-FFF2-40B4-BE49-F238E27FC236}">
                  <a16:creationId xmlns:a16="http://schemas.microsoft.com/office/drawing/2014/main" id="{C7456AC7-1506-4AAF-A694-1BE710D5F58E}"/>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7" name="Rectangle 5">
              <a:extLst>
                <a:ext uri="{FF2B5EF4-FFF2-40B4-BE49-F238E27FC236}">
                  <a16:creationId xmlns:a16="http://schemas.microsoft.com/office/drawing/2014/main" id="{7D8BFCCB-25F4-4E85-B4F9-18DA5A0F31C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6">
              <a:extLst>
                <a:ext uri="{FF2B5EF4-FFF2-40B4-BE49-F238E27FC236}">
                  <a16:creationId xmlns:a16="http://schemas.microsoft.com/office/drawing/2014/main" id="{4DE5DB11-A2A8-48F9-9B25-703C78662BD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id="{A3616025-C842-4C0D-B7E3-48176315DDF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8">
                <a:extLst>
                  <a:ext uri="{FF2B5EF4-FFF2-40B4-BE49-F238E27FC236}">
                    <a16:creationId xmlns:a16="http://schemas.microsoft.com/office/drawing/2014/main" id="{B2550ED7-04C5-4FFA-BCF1-8CB64B3F2DA9}"/>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0E6D54C7-03B4-4369-97FF-A3456A2A876D}"/>
              </a:ext>
            </a:extLst>
          </p:cNvPr>
          <p:cNvSpPr>
            <a:spLocks noGrp="1"/>
          </p:cNvSpPr>
          <p:nvPr>
            <p:ph type="pic" idx="15" hasCustomPrompt="1"/>
          </p:nvPr>
        </p:nvSpPr>
        <p:spPr>
          <a:xfrm>
            <a:off x="873465" y="2174930"/>
            <a:ext cx="2152765" cy="334874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pic>
        <p:nvPicPr>
          <p:cNvPr id="13" name="Picture 12">
            <a:extLst>
              <a:ext uri="{FF2B5EF4-FFF2-40B4-BE49-F238E27FC236}">
                <a16:creationId xmlns:a16="http://schemas.microsoft.com/office/drawing/2014/main" id="{4CE69D34-3C89-418E-975B-46C81336C0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
        <p:nvSpPr>
          <p:cNvPr id="12" name="Text Placeholder 9">
            <a:extLst>
              <a:ext uri="{FF2B5EF4-FFF2-40B4-BE49-F238E27FC236}">
                <a16:creationId xmlns:a16="http://schemas.microsoft.com/office/drawing/2014/main" id="{DD8FCDD3-D367-4581-96F6-BED1A5D7FC1A}"/>
              </a:ext>
            </a:extLst>
          </p:cNvPr>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35698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ontents slide layout">
  <p:cSld name="4_Contents slide layout">
    <p:bg>
      <p:bgPr>
        <a:solidFill>
          <a:schemeClr val="lt1"/>
        </a:solidFill>
        <a:effectLst/>
      </p:bgPr>
    </p:bg>
    <p:spTree>
      <p:nvGrpSpPr>
        <p:cNvPr id="1" name="Shape 10"/>
        <p:cNvGrpSpPr/>
        <p:nvPr/>
      </p:nvGrpSpPr>
      <p:grpSpPr>
        <a:xfrm>
          <a:off x="0" y="0"/>
          <a:ext cx="0" cy="0"/>
          <a:chOff x="0" y="0"/>
          <a:chExt cx="0" cy="0"/>
        </a:xfrm>
      </p:grpSpPr>
      <p:pic>
        <p:nvPicPr>
          <p:cNvPr id="3" name="Picture 2">
            <a:extLst>
              <a:ext uri="{FF2B5EF4-FFF2-40B4-BE49-F238E27FC236}">
                <a16:creationId xmlns:a16="http://schemas.microsoft.com/office/drawing/2014/main" id="{7C32BDCC-64AF-4A1B-9ECC-F705EB1F10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
        <p:nvSpPr>
          <p:cNvPr id="11" name="Google Shape;11;p52"/>
          <p:cNvSpPr txBox="1">
            <a:spLocks noGrp="1"/>
          </p:cNvSpPr>
          <p:nvPr>
            <p:ph type="body" idx="1"/>
          </p:nvPr>
        </p:nvSpPr>
        <p:spPr>
          <a:xfrm>
            <a:off x="323529" y="339509"/>
            <a:ext cx="11573197" cy="724247"/>
          </a:xfrm>
          <a:prstGeom prst="rect">
            <a:avLst/>
          </a:prstGeom>
          <a:noFill/>
          <a:ln>
            <a:noFill/>
          </a:ln>
        </p:spPr>
        <p:txBody>
          <a:bodyPr spcFirstLastPara="1" wrap="square" lIns="91425" tIns="91425" rIns="91425" bIns="45700" anchor="ctr" anchorCtr="0">
            <a:noAutofit/>
          </a:bodyPr>
          <a:lstStyle>
            <a:lvl1pPr marL="457200" marR="0" lvl="0" indent="-228600" algn="ctr" rtl="0">
              <a:lnSpc>
                <a:spcPct val="90000"/>
              </a:lnSpc>
              <a:spcBef>
                <a:spcPts val="100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18165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Image slide layout">
  <p:cSld name="15_Image slide layout">
    <p:bg>
      <p:bgPr>
        <a:solidFill>
          <a:schemeClr val="lt1"/>
        </a:solidFill>
        <a:effectLst/>
      </p:bgPr>
    </p:bg>
    <p:spTree>
      <p:nvGrpSpPr>
        <p:cNvPr id="1" name="Shape 12"/>
        <p:cNvGrpSpPr/>
        <p:nvPr/>
      </p:nvGrpSpPr>
      <p:grpSpPr>
        <a:xfrm>
          <a:off x="0" y="0"/>
          <a:ext cx="0" cy="0"/>
          <a:chOff x="0" y="0"/>
          <a:chExt cx="0" cy="0"/>
        </a:xfrm>
      </p:grpSpPr>
      <p:sp>
        <p:nvSpPr>
          <p:cNvPr id="13" name="Google Shape;13;p53"/>
          <p:cNvSpPr>
            <a:spLocks noGrp="1"/>
          </p:cNvSpPr>
          <p:nvPr>
            <p:ph type="pic" idx="2"/>
          </p:nvPr>
        </p:nvSpPr>
        <p:spPr>
          <a:xfrm>
            <a:off x="3638550" y="3543300"/>
            <a:ext cx="2743200" cy="2743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Google Shape;14;p53"/>
          <p:cNvSpPr>
            <a:spLocks noGrp="1"/>
          </p:cNvSpPr>
          <p:nvPr>
            <p:ph type="pic" idx="3"/>
          </p:nvPr>
        </p:nvSpPr>
        <p:spPr>
          <a:xfrm>
            <a:off x="3638550" y="569180"/>
            <a:ext cx="2743200" cy="2743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Google Shape;15;p53"/>
          <p:cNvSpPr>
            <a:spLocks noGrp="1"/>
          </p:cNvSpPr>
          <p:nvPr>
            <p:ph type="pic" idx="4"/>
          </p:nvPr>
        </p:nvSpPr>
        <p:spPr>
          <a:xfrm>
            <a:off x="657225" y="3543300"/>
            <a:ext cx="2743200" cy="2743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53"/>
          <p:cNvSpPr/>
          <p:nvPr/>
        </p:nvSpPr>
        <p:spPr>
          <a:xfrm>
            <a:off x="-1" y="0"/>
            <a:ext cx="3400425" cy="3312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3C29F1CD-9918-45AB-B072-B4DFF77B2A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1961760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_Image slide layout">
  <p:cSld name="15_Image slide layout">
    <p:bg>
      <p:bgPr>
        <a:solidFill>
          <a:schemeClr val="lt1"/>
        </a:solidFill>
        <a:effectLst/>
      </p:bgPr>
    </p:bg>
    <p:spTree>
      <p:nvGrpSpPr>
        <p:cNvPr id="1" name="Shape 17"/>
        <p:cNvGrpSpPr/>
        <p:nvPr/>
      </p:nvGrpSpPr>
      <p:grpSpPr>
        <a:xfrm>
          <a:off x="0" y="0"/>
          <a:ext cx="0" cy="0"/>
          <a:chOff x="0" y="0"/>
          <a:chExt cx="0" cy="0"/>
        </a:xfrm>
      </p:grpSpPr>
      <p:sp>
        <p:nvSpPr>
          <p:cNvPr id="18" name="Google Shape;18;p54"/>
          <p:cNvSpPr>
            <a:spLocks noGrp="1"/>
          </p:cNvSpPr>
          <p:nvPr>
            <p:ph type="pic" idx="2"/>
          </p:nvPr>
        </p:nvSpPr>
        <p:spPr>
          <a:xfrm>
            <a:off x="3638550" y="3543300"/>
            <a:ext cx="2743200" cy="2743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54"/>
          <p:cNvSpPr>
            <a:spLocks noGrp="1"/>
          </p:cNvSpPr>
          <p:nvPr>
            <p:ph type="pic" idx="3"/>
          </p:nvPr>
        </p:nvSpPr>
        <p:spPr>
          <a:xfrm>
            <a:off x="0" y="571500"/>
            <a:ext cx="2743200" cy="2743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54"/>
          <p:cNvSpPr>
            <a:spLocks noGrp="1"/>
          </p:cNvSpPr>
          <p:nvPr>
            <p:ph type="pic" idx="4"/>
          </p:nvPr>
        </p:nvSpPr>
        <p:spPr>
          <a:xfrm>
            <a:off x="0" y="3543300"/>
            <a:ext cx="2743200" cy="2743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54"/>
          <p:cNvSpPr/>
          <p:nvPr/>
        </p:nvSpPr>
        <p:spPr>
          <a:xfrm>
            <a:off x="2981325" y="2320"/>
            <a:ext cx="3400425" cy="3312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C8A25FEE-49ED-4533-B22A-8BB94B8248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28429737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accent2"/>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CBFF78-C421-47B4-8565-32068119FB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
        <p:nvSpPr>
          <p:cNvPr id="2" name="Text Placeholder 9"/>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4112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090E2-EF6E-410F-8C22-D8FF168E69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330777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bg1"/>
        </a:solidFill>
        <a:effectLst/>
      </p:bgPr>
    </p:bg>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11A067AA-F6AF-4715-9F07-7BE30046CBF0}"/>
              </a:ext>
            </a:extLst>
          </p:cNvPr>
          <p:cNvSpPr/>
          <p:nvPr userDrawn="1"/>
        </p:nvSpPr>
        <p:spPr>
          <a:xfrm>
            <a:off x="642937" y="914369"/>
            <a:ext cx="10906125" cy="2990850"/>
          </a:xfrm>
          <a:prstGeom prst="frame">
            <a:avLst>
              <a:gd name="adj1" fmla="val 2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1096806"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D5DB206C-7370-448F-B4C9-4059BADCA645}"/>
              </a:ext>
            </a:extLst>
          </p:cNvPr>
          <p:cNvSpPr>
            <a:spLocks noGrp="1"/>
          </p:cNvSpPr>
          <p:nvPr>
            <p:ph type="pic" sz="quarter" idx="11" hasCustomPrompt="1"/>
          </p:nvPr>
        </p:nvSpPr>
        <p:spPr>
          <a:xfrm>
            <a:off x="3735231"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7383E1CB-8D0E-4180-8C52-C5F4A24ED3F0}"/>
              </a:ext>
            </a:extLst>
          </p:cNvPr>
          <p:cNvSpPr>
            <a:spLocks noGrp="1"/>
          </p:cNvSpPr>
          <p:nvPr>
            <p:ph type="pic" sz="quarter" idx="12" hasCustomPrompt="1"/>
          </p:nvPr>
        </p:nvSpPr>
        <p:spPr>
          <a:xfrm>
            <a:off x="6373656"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33F4681A-0E5C-4D94-B5F0-6A175DBC6CD4}"/>
              </a:ext>
            </a:extLst>
          </p:cNvPr>
          <p:cNvSpPr>
            <a:spLocks noGrp="1"/>
          </p:cNvSpPr>
          <p:nvPr>
            <p:ph type="pic" sz="quarter" idx="13" hasCustomPrompt="1"/>
          </p:nvPr>
        </p:nvSpPr>
        <p:spPr>
          <a:xfrm>
            <a:off x="9012081" y="2310178"/>
            <a:ext cx="2084544" cy="231384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pic>
        <p:nvPicPr>
          <p:cNvPr id="8" name="Picture 7">
            <a:extLst>
              <a:ext uri="{FF2B5EF4-FFF2-40B4-BE49-F238E27FC236}">
                <a16:creationId xmlns:a16="http://schemas.microsoft.com/office/drawing/2014/main" id="{1828BB3D-6B0E-40C9-A6AB-632735CF3E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6625" y="0"/>
            <a:ext cx="1097281" cy="914369"/>
          </a:xfrm>
          <a:prstGeom prst="rect">
            <a:avLst/>
          </a:prstGeom>
        </p:spPr>
      </p:pic>
    </p:spTree>
    <p:extLst>
      <p:ext uri="{BB962C8B-B14F-4D97-AF65-F5344CB8AC3E}">
        <p14:creationId xmlns:p14="http://schemas.microsoft.com/office/powerpoint/2010/main" val="247422629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0" y="0"/>
            <a:ext cx="5638800" cy="6858000"/>
          </a:xfrm>
          <a:prstGeom prst="rect">
            <a:avLst/>
          </a:prstGeom>
          <a:solidFill>
            <a:schemeClr val="bg1">
              <a:lumMod val="95000"/>
            </a:schemeClr>
          </a:solidFill>
          <a:ln w="152400">
            <a:noFill/>
          </a:ln>
          <a:effectLst/>
        </p:spPr>
        <p:txBody>
          <a:bodyPr lIns="365760" anchor="ctr"/>
          <a:lstStyle>
            <a:lvl1pPr marL="0" indent="0" algn="l">
              <a:buFontTx/>
              <a:buNone/>
              <a:defRPr sz="1400">
                <a:solidFill>
                  <a:schemeClr val="tx1">
                    <a:lumMod val="75000"/>
                    <a:lumOff val="25000"/>
                  </a:schemeClr>
                </a:solidFill>
              </a:defRPr>
            </a:lvl1pPr>
          </a:lstStyle>
          <a:p>
            <a:r>
              <a:rPr lang="en-US" altLang="ko-KR" dirty="0"/>
              <a:t>Place Your Picture Here And Sand Back</a:t>
            </a:r>
            <a:endParaRPr lang="ko-KR" altLang="en-US" dirty="0"/>
          </a:p>
        </p:txBody>
      </p:sp>
      <p:sp>
        <p:nvSpPr>
          <p:cNvPr id="7" name="그림 개체 틀 2">
            <a:extLst>
              <a:ext uri="{FF2B5EF4-FFF2-40B4-BE49-F238E27FC236}">
                <a16:creationId xmlns:a16="http://schemas.microsoft.com/office/drawing/2014/main" id="{6033F2F0-7D0F-4B5D-8E37-7C30E5A5D26E}"/>
              </a:ext>
            </a:extLst>
          </p:cNvPr>
          <p:cNvSpPr>
            <a:spLocks noGrp="1"/>
          </p:cNvSpPr>
          <p:nvPr>
            <p:ph type="pic" sz="quarter" idx="11" hasCustomPrompt="1"/>
          </p:nvPr>
        </p:nvSpPr>
        <p:spPr>
          <a:xfrm>
            <a:off x="7548561" y="477308"/>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40B2EF10-A0C4-401E-8AA6-CF7463C59568}"/>
              </a:ext>
            </a:extLst>
          </p:cNvPr>
          <p:cNvSpPr>
            <a:spLocks noGrp="1"/>
          </p:cNvSpPr>
          <p:nvPr>
            <p:ph type="pic" sz="quarter" idx="12" hasCustomPrompt="1"/>
          </p:nvPr>
        </p:nvSpPr>
        <p:spPr>
          <a:xfrm>
            <a:off x="7548561" y="3648856"/>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pic>
        <p:nvPicPr>
          <p:cNvPr id="5" name="Picture 4">
            <a:extLst>
              <a:ext uri="{FF2B5EF4-FFF2-40B4-BE49-F238E27FC236}">
                <a16:creationId xmlns:a16="http://schemas.microsoft.com/office/drawing/2014/main" id="{29E400A7-F737-4662-B319-59BAE34534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402980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B83EC1-AF10-4FD7-8089-F03DAD6397E7}"/>
              </a:ext>
            </a:extLst>
          </p:cNvPr>
          <p:cNvSpPr/>
          <p:nvPr userDrawn="1"/>
        </p:nvSpPr>
        <p:spPr>
          <a:xfrm>
            <a:off x="0" y="0"/>
            <a:ext cx="12192000" cy="238106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1453561"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32DE4F21-2D03-408A-A113-1ECBBBFDE8D6}"/>
              </a:ext>
            </a:extLst>
          </p:cNvPr>
          <p:cNvSpPr>
            <a:spLocks noGrp="1"/>
          </p:cNvSpPr>
          <p:nvPr>
            <p:ph type="pic" sz="quarter" idx="11" hasCustomPrompt="1"/>
          </p:nvPr>
        </p:nvSpPr>
        <p:spPr>
          <a:xfrm>
            <a:off x="8067429" y="479834"/>
            <a:ext cx="3611542" cy="5898334"/>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dirty="0"/>
              <a:t>Place Your Picture Here </a:t>
            </a:r>
          </a:p>
          <a:p>
            <a:r>
              <a:rPr lang="en-US" altLang="ko-KR" dirty="0"/>
              <a:t>And Sand Back</a:t>
            </a:r>
            <a:endParaRPr lang="ko-KR" altLang="en-US" dirty="0"/>
          </a:p>
        </p:txBody>
      </p:sp>
      <p:sp>
        <p:nvSpPr>
          <p:cNvPr id="6" name="그림 개체 틀 2">
            <a:extLst>
              <a:ext uri="{FF2B5EF4-FFF2-40B4-BE49-F238E27FC236}">
                <a16:creationId xmlns:a16="http://schemas.microsoft.com/office/drawing/2014/main" id="{A62276F5-0236-424B-9645-A889FC412855}"/>
              </a:ext>
            </a:extLst>
          </p:cNvPr>
          <p:cNvSpPr>
            <a:spLocks noGrp="1"/>
          </p:cNvSpPr>
          <p:nvPr>
            <p:ph type="pic" sz="quarter" idx="12" hasCustomPrompt="1"/>
          </p:nvPr>
        </p:nvSpPr>
        <p:spPr>
          <a:xfrm>
            <a:off x="3658183"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B703617E-9CA4-425B-945B-4B73794CE227}"/>
              </a:ext>
            </a:extLst>
          </p:cNvPr>
          <p:cNvSpPr>
            <a:spLocks noGrp="1"/>
          </p:cNvSpPr>
          <p:nvPr>
            <p:ph type="pic" sz="quarter" idx="13" hasCustomPrompt="1"/>
          </p:nvPr>
        </p:nvSpPr>
        <p:spPr>
          <a:xfrm>
            <a:off x="5862805" y="479835"/>
            <a:ext cx="1823793" cy="2598344"/>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9050554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7" r:id="rId1"/>
    <p:sldLayoutId id="2147483736" r:id="rId2"/>
    <p:sldLayoutId id="2147483738" r:id="rId3"/>
    <p:sldLayoutId id="2147483739" r:id="rId4"/>
    <p:sldLayoutId id="2147483740" r:id="rId5"/>
    <p:sldLayoutId id="2147483741" r:id="rId6"/>
    <p:sldLayoutId id="2147483742" r:id="rId7"/>
    <p:sldLayoutId id="2147483745" r:id="rId8"/>
    <p:sldLayoutId id="2147483743" r:id="rId9"/>
    <p:sldLayoutId id="2147483756" r:id="rId10"/>
    <p:sldLayoutId id="2147483757" r:id="rId11"/>
    <p:sldLayoutId id="2147483758" r:id="rId12"/>
    <p:sldLayoutId id="2147483744" r:id="rId13"/>
    <p:sldLayoutId id="2147483746" r:id="rId14"/>
    <p:sldLayoutId id="2147483747" r:id="rId15"/>
    <p:sldLayoutId id="2147483749" r:id="rId16"/>
    <p:sldLayoutId id="2147483750" r:id="rId17"/>
    <p:sldLayoutId id="2147483751" r:id="rId18"/>
    <p:sldLayoutId id="2147483752" r:id="rId19"/>
    <p:sldLayoutId id="2147483753" r:id="rId20"/>
    <p:sldLayoutId id="2147483759" r:id="rId21"/>
    <p:sldLayoutId id="2147483760" r:id="rId22"/>
    <p:sldLayoutId id="2147483761" r:id="rId2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D4967F-EE80-4A92-9DF7-DDF4012A9D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90" r="66608"/>
          <a:stretch/>
        </p:blipFill>
        <p:spPr>
          <a:xfrm>
            <a:off x="11094719" y="10271"/>
            <a:ext cx="1097281" cy="914369"/>
          </a:xfrm>
          <a:prstGeom prst="rect">
            <a:avLst/>
          </a:prstGeom>
        </p:spPr>
      </p:pic>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44.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42.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62.svg"/><Relationship Id="rId2" Type="http://schemas.openxmlformats.org/officeDocument/2006/relationships/image" Target="../media/image43.jpg"/><Relationship Id="rId1" Type="http://schemas.openxmlformats.org/officeDocument/2006/relationships/slideLayout" Target="../slideLayouts/slideLayout5.xml"/><Relationship Id="rId6" Type="http://schemas.openxmlformats.org/officeDocument/2006/relationships/image" Target="../media/image56.sv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6" Type="http://schemas.openxmlformats.org/officeDocument/2006/relationships/image" Target="../media/image68.sv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6E0911-4DE8-46B9-97D2-0A20318A5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76"/>
          <a:stretch/>
        </p:blipFill>
        <p:spPr>
          <a:xfrm>
            <a:off x="0" y="0"/>
            <a:ext cx="12192000" cy="5879737"/>
          </a:xfrm>
          <a:prstGeom prst="rect">
            <a:avLst/>
          </a:prstGeom>
        </p:spPr>
      </p:pic>
      <p:sp>
        <p:nvSpPr>
          <p:cNvPr id="2" name="Text Placeholder 1">
            <a:extLst>
              <a:ext uri="{FF2B5EF4-FFF2-40B4-BE49-F238E27FC236}">
                <a16:creationId xmlns:a16="http://schemas.microsoft.com/office/drawing/2014/main" id="{314E3D31-4B13-4587-849D-EC70C6D85A5E}"/>
              </a:ext>
            </a:extLst>
          </p:cNvPr>
          <p:cNvSpPr>
            <a:spLocks noGrp="1"/>
          </p:cNvSpPr>
          <p:nvPr>
            <p:ph type="body" sz="quarter" idx="10"/>
          </p:nvPr>
        </p:nvSpPr>
        <p:spPr>
          <a:xfrm>
            <a:off x="5069840" y="3178636"/>
            <a:ext cx="7122160" cy="724247"/>
          </a:xfrm>
        </p:spPr>
        <p:txBody>
          <a:bodyPr/>
          <a:lstStyle/>
          <a:p>
            <a:r>
              <a:rPr lang="en-US" sz="6600" dirty="0"/>
              <a:t>SMCISD </a:t>
            </a:r>
            <a:br>
              <a:rPr lang="en-US" sz="6600" dirty="0"/>
            </a:br>
            <a:r>
              <a:rPr lang="en-US" sz="6600" b="1" dirty="0">
                <a:solidFill>
                  <a:srgbClr val="7030A0"/>
                </a:solidFill>
              </a:rPr>
              <a:t>Reopening</a:t>
            </a:r>
            <a:r>
              <a:rPr lang="en-US" sz="6600" dirty="0"/>
              <a:t> Plan</a:t>
            </a:r>
          </a:p>
        </p:txBody>
      </p:sp>
    </p:spTree>
    <p:extLst>
      <p:ext uri="{BB962C8B-B14F-4D97-AF65-F5344CB8AC3E}">
        <p14:creationId xmlns:p14="http://schemas.microsoft.com/office/powerpoint/2010/main" val="2844255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cxnSp>
        <p:nvCxnSpPr>
          <p:cNvPr id="198" name="Google Shape;198;p6"/>
          <p:cNvCxnSpPr/>
          <p:nvPr/>
        </p:nvCxnSpPr>
        <p:spPr>
          <a:xfrm>
            <a:off x="1838711" y="4143745"/>
            <a:ext cx="0" cy="1126911"/>
          </a:xfrm>
          <a:prstGeom prst="straightConnector1">
            <a:avLst/>
          </a:prstGeom>
          <a:noFill/>
          <a:ln w="19050" cap="flat" cmpd="sng">
            <a:solidFill>
              <a:srgbClr val="7030A0"/>
            </a:solidFill>
            <a:prstDash val="solid"/>
            <a:miter lim="800000"/>
            <a:headEnd type="none" w="sm" len="sm"/>
            <a:tailEnd type="none" w="sm" len="sm"/>
          </a:ln>
        </p:spPr>
      </p:cxnSp>
      <p:cxnSp>
        <p:nvCxnSpPr>
          <p:cNvPr id="199" name="Google Shape;199;p6"/>
          <p:cNvCxnSpPr/>
          <p:nvPr/>
        </p:nvCxnSpPr>
        <p:spPr>
          <a:xfrm>
            <a:off x="8763835" y="4143745"/>
            <a:ext cx="0" cy="1126911"/>
          </a:xfrm>
          <a:prstGeom prst="straightConnector1">
            <a:avLst/>
          </a:prstGeom>
          <a:noFill/>
          <a:ln w="19050" cap="flat" cmpd="sng">
            <a:solidFill>
              <a:srgbClr val="7030A0"/>
            </a:solidFill>
            <a:prstDash val="solid"/>
            <a:miter lim="800000"/>
            <a:headEnd type="none" w="sm" len="sm"/>
            <a:tailEnd type="none" w="sm" len="sm"/>
          </a:ln>
        </p:spPr>
      </p:cxnSp>
      <p:cxnSp>
        <p:nvCxnSpPr>
          <p:cNvPr id="200" name="Google Shape;200;p6"/>
          <p:cNvCxnSpPr/>
          <p:nvPr/>
        </p:nvCxnSpPr>
        <p:spPr>
          <a:xfrm>
            <a:off x="5291508" y="4232755"/>
            <a:ext cx="0" cy="1126911"/>
          </a:xfrm>
          <a:prstGeom prst="straightConnector1">
            <a:avLst/>
          </a:prstGeom>
          <a:noFill/>
          <a:ln w="19050" cap="flat" cmpd="sng">
            <a:solidFill>
              <a:srgbClr val="7030A0"/>
            </a:solidFill>
            <a:prstDash val="solid"/>
            <a:miter lim="800000"/>
            <a:headEnd type="none" w="sm" len="sm"/>
            <a:tailEnd type="none" w="sm" len="sm"/>
          </a:ln>
        </p:spPr>
      </p:cxnSp>
      <p:cxnSp>
        <p:nvCxnSpPr>
          <p:cNvPr id="201" name="Google Shape;201;p6"/>
          <p:cNvCxnSpPr/>
          <p:nvPr/>
        </p:nvCxnSpPr>
        <p:spPr>
          <a:xfrm>
            <a:off x="7048925" y="2461493"/>
            <a:ext cx="0" cy="1480185"/>
          </a:xfrm>
          <a:prstGeom prst="straightConnector1">
            <a:avLst/>
          </a:prstGeom>
          <a:noFill/>
          <a:ln w="19050" cap="flat" cmpd="sng">
            <a:solidFill>
              <a:srgbClr val="BFBFBF"/>
            </a:solidFill>
            <a:prstDash val="solid"/>
            <a:miter lim="800000"/>
            <a:headEnd type="none" w="sm" len="sm"/>
            <a:tailEnd type="none" w="sm" len="sm"/>
          </a:ln>
        </p:spPr>
      </p:cxnSp>
      <p:cxnSp>
        <p:nvCxnSpPr>
          <p:cNvPr id="202" name="Google Shape;202;p6"/>
          <p:cNvCxnSpPr/>
          <p:nvPr/>
        </p:nvCxnSpPr>
        <p:spPr>
          <a:xfrm>
            <a:off x="3567545" y="2461493"/>
            <a:ext cx="0" cy="1480185"/>
          </a:xfrm>
          <a:prstGeom prst="straightConnector1">
            <a:avLst/>
          </a:prstGeom>
          <a:noFill/>
          <a:ln w="19050" cap="flat" cmpd="sng">
            <a:solidFill>
              <a:srgbClr val="BFBFBF"/>
            </a:solidFill>
            <a:prstDash val="solid"/>
            <a:miter lim="800000"/>
            <a:headEnd type="none" w="sm" len="sm"/>
            <a:tailEnd type="none" w="sm" len="sm"/>
          </a:ln>
        </p:spPr>
      </p:cxnSp>
      <p:sp>
        <p:nvSpPr>
          <p:cNvPr id="203" name="Google Shape;203;p6"/>
          <p:cNvSpPr txBox="1">
            <a:spLocks noGrp="1"/>
          </p:cNvSpPr>
          <p:nvPr>
            <p:ph type="body" idx="1"/>
          </p:nvPr>
        </p:nvSpPr>
        <p:spPr>
          <a:xfrm>
            <a:off x="323529" y="339509"/>
            <a:ext cx="11573197" cy="724247"/>
          </a:xfrm>
          <a:prstGeom prst="rect">
            <a:avLst/>
          </a:prstGeom>
          <a:noFill/>
          <a:ln>
            <a:noFill/>
          </a:ln>
        </p:spPr>
        <p:txBody>
          <a:bodyPr spcFirstLastPara="1" wrap="square" lIns="91425" tIns="91425" rIns="91425" bIns="45700" anchor="ctr" anchorCtr="0">
            <a:normAutofit/>
          </a:bodyPr>
          <a:lstStyle/>
          <a:p>
            <a:pPr marL="0" lvl="0" indent="0" algn="ctr" rtl="0">
              <a:lnSpc>
                <a:spcPct val="70000"/>
              </a:lnSpc>
              <a:spcBef>
                <a:spcPts val="0"/>
              </a:spcBef>
              <a:spcAft>
                <a:spcPts val="0"/>
              </a:spcAft>
              <a:buClr>
                <a:schemeClr val="dk1"/>
              </a:buClr>
              <a:buSzPts val="4995"/>
              <a:buNone/>
            </a:pPr>
            <a:r>
              <a:rPr lang="en-US" sz="4995"/>
              <a:t>What are the important dates?</a:t>
            </a:r>
            <a:endParaRPr/>
          </a:p>
        </p:txBody>
      </p:sp>
      <p:grpSp>
        <p:nvGrpSpPr>
          <p:cNvPr id="204" name="Google Shape;204;p6"/>
          <p:cNvGrpSpPr/>
          <p:nvPr/>
        </p:nvGrpSpPr>
        <p:grpSpPr>
          <a:xfrm>
            <a:off x="1705068" y="3785304"/>
            <a:ext cx="8677182" cy="495538"/>
            <a:chOff x="-1312410" y="3763018"/>
            <a:chExt cx="11151729" cy="360041"/>
          </a:xfrm>
        </p:grpSpPr>
        <p:sp>
          <p:nvSpPr>
            <p:cNvPr id="205" name="Google Shape;205;p6"/>
            <p:cNvSpPr/>
            <p:nvPr/>
          </p:nvSpPr>
          <p:spPr>
            <a:xfrm>
              <a:off x="917522" y="3763018"/>
              <a:ext cx="2232000" cy="3600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smtClean="0">
                  <a:solidFill>
                    <a:schemeClr val="lt1"/>
                  </a:solidFill>
                  <a:latin typeface="Arial"/>
                  <a:ea typeface="Arial"/>
                  <a:cs typeface="Arial"/>
                  <a:sym typeface="Arial"/>
                </a:rPr>
                <a:t>Mid - August</a:t>
              </a:r>
              <a:endParaRPr sz="1800" b="1" dirty="0">
                <a:solidFill>
                  <a:schemeClr val="lt1"/>
                </a:solidFill>
                <a:latin typeface="Arial"/>
                <a:ea typeface="Arial"/>
                <a:cs typeface="Arial"/>
                <a:sym typeface="Arial"/>
              </a:endParaRPr>
            </a:p>
          </p:txBody>
        </p:sp>
        <p:sp>
          <p:nvSpPr>
            <p:cNvPr id="206" name="Google Shape;206;p6"/>
            <p:cNvSpPr/>
            <p:nvPr/>
          </p:nvSpPr>
          <p:spPr>
            <a:xfrm>
              <a:off x="3147454" y="3763019"/>
              <a:ext cx="2232000" cy="36004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Sept. 8</a:t>
              </a:r>
              <a:endParaRPr sz="1800" b="1">
                <a:solidFill>
                  <a:schemeClr val="lt1"/>
                </a:solidFill>
                <a:latin typeface="Arial"/>
                <a:ea typeface="Arial"/>
                <a:cs typeface="Arial"/>
                <a:sym typeface="Arial"/>
              </a:endParaRPr>
            </a:p>
          </p:txBody>
        </p:sp>
        <p:sp>
          <p:nvSpPr>
            <p:cNvPr id="207" name="Google Shape;207;p6"/>
            <p:cNvSpPr/>
            <p:nvPr/>
          </p:nvSpPr>
          <p:spPr>
            <a:xfrm>
              <a:off x="5377385" y="3763018"/>
              <a:ext cx="2232000" cy="3600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smtClean="0">
                  <a:solidFill>
                    <a:schemeClr val="lt1"/>
                  </a:solidFill>
                  <a:latin typeface="Arial"/>
                  <a:ea typeface="Arial"/>
                  <a:cs typeface="Arial"/>
                  <a:sym typeface="Arial"/>
                </a:rPr>
                <a:t>Oct. </a:t>
              </a:r>
              <a:r>
                <a:rPr lang="en-US" b="1" dirty="0">
                  <a:solidFill>
                    <a:schemeClr val="lt1"/>
                  </a:solidFill>
                  <a:latin typeface="Arial"/>
                  <a:ea typeface="Arial"/>
                  <a:cs typeface="Arial"/>
                  <a:sym typeface="Arial"/>
                </a:rPr>
                <a:t>5</a:t>
              </a:r>
              <a:endParaRPr sz="1800" b="1" dirty="0">
                <a:solidFill>
                  <a:schemeClr val="lt1"/>
                </a:solidFill>
                <a:latin typeface="Arial"/>
                <a:ea typeface="Arial"/>
                <a:cs typeface="Arial"/>
                <a:sym typeface="Arial"/>
              </a:endParaRPr>
            </a:p>
          </p:txBody>
        </p:sp>
        <p:sp>
          <p:nvSpPr>
            <p:cNvPr id="208" name="Google Shape;208;p6"/>
            <p:cNvSpPr/>
            <p:nvPr/>
          </p:nvSpPr>
          <p:spPr>
            <a:xfrm>
              <a:off x="7607319" y="3763018"/>
              <a:ext cx="2232000" cy="36004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smtClean="0">
                  <a:solidFill>
                    <a:schemeClr val="lt1"/>
                  </a:solidFill>
                  <a:latin typeface="Arial"/>
                  <a:ea typeface="Arial"/>
                  <a:cs typeface="Arial"/>
                  <a:sym typeface="Arial"/>
                </a:rPr>
                <a:t>*Nov. 2</a:t>
              </a:r>
              <a:endParaRPr sz="1800" b="1" dirty="0">
                <a:solidFill>
                  <a:schemeClr val="lt1"/>
                </a:solidFill>
                <a:latin typeface="Arial"/>
                <a:ea typeface="Arial"/>
                <a:cs typeface="Arial"/>
                <a:sym typeface="Arial"/>
              </a:endParaRPr>
            </a:p>
          </p:txBody>
        </p:sp>
        <p:sp>
          <p:nvSpPr>
            <p:cNvPr id="209" name="Google Shape;209;p6"/>
            <p:cNvSpPr/>
            <p:nvPr/>
          </p:nvSpPr>
          <p:spPr>
            <a:xfrm>
              <a:off x="-1312410" y="3763018"/>
              <a:ext cx="2232000" cy="36004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smtClean="0">
                  <a:solidFill>
                    <a:schemeClr val="lt1"/>
                  </a:solidFill>
                  <a:latin typeface="Arial"/>
                  <a:ea typeface="Arial"/>
                  <a:cs typeface="Arial"/>
                  <a:sym typeface="Arial"/>
                </a:rPr>
                <a:t>July 31</a:t>
              </a:r>
              <a:endParaRPr sz="1400" b="1" dirty="0">
                <a:solidFill>
                  <a:schemeClr val="lt1"/>
                </a:solidFill>
                <a:latin typeface="Arial"/>
                <a:ea typeface="Arial"/>
                <a:cs typeface="Arial"/>
                <a:sym typeface="Arial"/>
              </a:endParaRPr>
            </a:p>
          </p:txBody>
        </p:sp>
      </p:grpSp>
      <p:sp>
        <p:nvSpPr>
          <p:cNvPr id="210" name="Google Shape;210;p6"/>
          <p:cNvSpPr/>
          <p:nvPr/>
        </p:nvSpPr>
        <p:spPr>
          <a:xfrm>
            <a:off x="10449502" y="3520508"/>
            <a:ext cx="830997" cy="830997"/>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211" name="Google Shape;211;p6"/>
          <p:cNvSpPr/>
          <p:nvPr/>
        </p:nvSpPr>
        <p:spPr>
          <a:xfrm rot="2806036">
            <a:off x="10735093" y="3606621"/>
            <a:ext cx="268849" cy="658771"/>
          </a:xfrm>
          <a:custGeom>
            <a:avLst/>
            <a:gdLst/>
            <a:ahLst/>
            <a:cxnLst/>
            <a:rect l="l" t="t" r="r" b="b"/>
            <a:pathLst>
              <a:path w="1060423" h="2598393" extrusionOk="0">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4" name="Google Shape;214;p6"/>
          <p:cNvGrpSpPr/>
          <p:nvPr/>
        </p:nvGrpSpPr>
        <p:grpSpPr>
          <a:xfrm>
            <a:off x="1705068" y="4670891"/>
            <a:ext cx="2416276" cy="1323399"/>
            <a:chOff x="1705068" y="3999643"/>
            <a:chExt cx="2416276" cy="1312423"/>
          </a:xfrm>
        </p:grpSpPr>
        <p:grpSp>
          <p:nvGrpSpPr>
            <p:cNvPr id="215" name="Google Shape;215;p6"/>
            <p:cNvGrpSpPr/>
            <p:nvPr/>
          </p:nvGrpSpPr>
          <p:grpSpPr>
            <a:xfrm>
              <a:off x="1705068" y="4517355"/>
              <a:ext cx="276999" cy="276999"/>
              <a:chOff x="2411760" y="3606832"/>
              <a:chExt cx="206152" cy="206152"/>
            </a:xfrm>
          </p:grpSpPr>
          <p:sp>
            <p:nvSpPr>
              <p:cNvPr id="216" name="Google Shape;216;p6"/>
              <p:cNvSpPr/>
              <p:nvPr/>
            </p:nvSpPr>
            <p:spPr>
              <a:xfrm>
                <a:off x="2411760" y="3606832"/>
                <a:ext cx="206152" cy="20615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217" name="Google Shape;217;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grpSp>
        <p:sp>
          <p:nvSpPr>
            <p:cNvPr id="218" name="Google Shape;218;p6"/>
            <p:cNvSpPr txBox="1"/>
            <p:nvPr/>
          </p:nvSpPr>
          <p:spPr>
            <a:xfrm>
              <a:off x="1966233" y="3999643"/>
              <a:ext cx="2155111" cy="1312423"/>
            </a:xfrm>
            <a:prstGeom prst="rect">
              <a:avLst/>
            </a:prstGeom>
            <a:noFill/>
            <a:ln>
              <a:noFill/>
            </a:ln>
          </p:spPr>
          <p:txBody>
            <a:bodyPr spcFirstLastPara="1" wrap="square" lIns="91425" tIns="45700" rIns="91425" bIns="45700" anchor="ctr" anchorCtr="0">
              <a:spAutoFit/>
            </a:bodyPr>
            <a:lstStyle/>
            <a:p>
              <a:pPr lvl="0"/>
              <a:r>
                <a:rPr lang="en-US" sz="2000" dirty="0" smtClean="0">
                  <a:solidFill>
                    <a:srgbClr val="3F3F3F"/>
                  </a:solidFill>
                  <a:ea typeface="Arial"/>
                  <a:cs typeface="Arial"/>
                  <a:sym typeface="Arial"/>
                </a:rPr>
                <a:t>Due date for staff accommodation requests to HR for review</a:t>
              </a:r>
              <a:endParaRPr lang="en-US" sz="2000" dirty="0">
                <a:solidFill>
                  <a:srgbClr val="3F3F3F"/>
                </a:solidFill>
                <a:ea typeface="Arial"/>
                <a:cs typeface="Arial"/>
                <a:sym typeface="Arial"/>
              </a:endParaRPr>
            </a:p>
          </p:txBody>
        </p:sp>
      </p:grpSp>
      <p:grpSp>
        <p:nvGrpSpPr>
          <p:cNvPr id="219" name="Google Shape;219;p6"/>
          <p:cNvGrpSpPr/>
          <p:nvPr/>
        </p:nvGrpSpPr>
        <p:grpSpPr>
          <a:xfrm>
            <a:off x="3440182" y="2220898"/>
            <a:ext cx="2878423" cy="1015622"/>
            <a:chOff x="1705068" y="4403762"/>
            <a:chExt cx="2878423" cy="1015622"/>
          </a:xfrm>
        </p:grpSpPr>
        <p:grpSp>
          <p:nvGrpSpPr>
            <p:cNvPr id="220" name="Google Shape;220;p6"/>
            <p:cNvGrpSpPr/>
            <p:nvPr/>
          </p:nvGrpSpPr>
          <p:grpSpPr>
            <a:xfrm>
              <a:off x="1705068" y="4517355"/>
              <a:ext cx="276999" cy="276999"/>
              <a:chOff x="2411760" y="3606832"/>
              <a:chExt cx="206152" cy="206152"/>
            </a:xfrm>
          </p:grpSpPr>
          <p:sp>
            <p:nvSpPr>
              <p:cNvPr id="221" name="Google Shape;221;p6"/>
              <p:cNvSpPr/>
              <p:nvPr/>
            </p:nvSpPr>
            <p:spPr>
              <a:xfrm>
                <a:off x="2411760" y="3606832"/>
                <a:ext cx="206152" cy="20615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222" name="Google Shape;222;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grpSp>
        <p:sp>
          <p:nvSpPr>
            <p:cNvPr id="225" name="Google Shape;225;p6"/>
            <p:cNvSpPr txBox="1"/>
            <p:nvPr/>
          </p:nvSpPr>
          <p:spPr>
            <a:xfrm>
              <a:off x="2070822" y="4403762"/>
              <a:ext cx="2512669" cy="1015622"/>
            </a:xfrm>
            <a:prstGeom prst="rect">
              <a:avLst/>
            </a:prstGeom>
            <a:noFill/>
            <a:ln>
              <a:noFill/>
            </a:ln>
          </p:spPr>
          <p:txBody>
            <a:bodyPr spcFirstLastPara="1" wrap="square" lIns="91425" tIns="45700" rIns="91425" bIns="45700" anchor="ctr" anchorCtr="0">
              <a:spAutoFit/>
            </a:bodyPr>
            <a:lstStyle/>
            <a:p>
              <a:pPr lvl="0"/>
              <a:r>
                <a:rPr lang="en-US" sz="2000" dirty="0">
                  <a:solidFill>
                    <a:srgbClr val="3F3F3F"/>
                  </a:solidFill>
                  <a:ea typeface="Arial"/>
                  <a:cs typeface="Arial"/>
                  <a:sym typeface="Arial"/>
                </a:rPr>
                <a:t>Staff </a:t>
              </a:r>
              <a:r>
                <a:rPr lang="en-US" sz="2000" dirty="0" smtClean="0">
                  <a:solidFill>
                    <a:srgbClr val="3F3F3F"/>
                  </a:solidFill>
                  <a:ea typeface="Arial"/>
                  <a:cs typeface="Arial"/>
                  <a:sym typeface="Arial"/>
                </a:rPr>
                <a:t>reports </a:t>
              </a:r>
              <a:r>
                <a:rPr lang="en-US" sz="2000" dirty="0">
                  <a:solidFill>
                    <a:srgbClr val="3F3F3F"/>
                  </a:solidFill>
                  <a:ea typeface="Arial"/>
                  <a:cs typeface="Arial"/>
                  <a:sym typeface="Arial"/>
                </a:rPr>
                <a:t>to work with safety precautions in place</a:t>
              </a:r>
              <a:endParaRPr lang="en-US" sz="2000" dirty="0">
                <a:solidFill>
                  <a:srgbClr val="3F3F3F"/>
                </a:solidFill>
                <a:ea typeface="Arial"/>
                <a:cs typeface="Arial"/>
                <a:sym typeface="Arial"/>
              </a:endParaRPr>
            </a:p>
          </p:txBody>
        </p:sp>
      </p:grpSp>
      <p:grpSp>
        <p:nvGrpSpPr>
          <p:cNvPr id="226" name="Google Shape;226;p6"/>
          <p:cNvGrpSpPr/>
          <p:nvPr/>
        </p:nvGrpSpPr>
        <p:grpSpPr>
          <a:xfrm>
            <a:off x="5175296" y="4888357"/>
            <a:ext cx="2787176" cy="1745823"/>
            <a:chOff x="1705068" y="4228470"/>
            <a:chExt cx="2787176" cy="1745823"/>
          </a:xfrm>
        </p:grpSpPr>
        <p:grpSp>
          <p:nvGrpSpPr>
            <p:cNvPr id="227" name="Google Shape;227;p6"/>
            <p:cNvGrpSpPr/>
            <p:nvPr/>
          </p:nvGrpSpPr>
          <p:grpSpPr>
            <a:xfrm>
              <a:off x="1705068" y="4517355"/>
              <a:ext cx="276999" cy="276999"/>
              <a:chOff x="2411760" y="3606832"/>
              <a:chExt cx="206152" cy="206152"/>
            </a:xfrm>
          </p:grpSpPr>
          <p:sp>
            <p:nvSpPr>
              <p:cNvPr id="228" name="Google Shape;228;p6"/>
              <p:cNvSpPr/>
              <p:nvPr/>
            </p:nvSpPr>
            <p:spPr>
              <a:xfrm>
                <a:off x="2411760" y="3606832"/>
                <a:ext cx="206152" cy="20615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sp>
            <p:nvSpPr>
              <p:cNvPr id="229" name="Google Shape;229;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grpSp>
        <p:grpSp>
          <p:nvGrpSpPr>
            <p:cNvPr id="230" name="Google Shape;230;p6"/>
            <p:cNvGrpSpPr/>
            <p:nvPr/>
          </p:nvGrpSpPr>
          <p:grpSpPr>
            <a:xfrm>
              <a:off x="1982067" y="4228470"/>
              <a:ext cx="2510177" cy="1745823"/>
              <a:chOff x="2140088" y="4190370"/>
              <a:chExt cx="2510177" cy="1745823"/>
            </a:xfrm>
          </p:grpSpPr>
          <p:sp>
            <p:nvSpPr>
              <p:cNvPr id="231" name="Google Shape;231;p6"/>
              <p:cNvSpPr txBox="1"/>
              <p:nvPr/>
            </p:nvSpPr>
            <p:spPr>
              <a:xfrm>
                <a:off x="2140088" y="4190370"/>
                <a:ext cx="1930354" cy="52322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b="1" dirty="0">
                    <a:solidFill>
                      <a:srgbClr val="3F3F3F"/>
                    </a:solidFill>
                    <a:latin typeface="Arial"/>
                    <a:ea typeface="Arial"/>
                    <a:cs typeface="Arial"/>
                    <a:sym typeface="Arial"/>
                  </a:rPr>
                  <a:t>Phase 2</a:t>
                </a:r>
                <a:endParaRPr sz="2800" b="1" dirty="0">
                  <a:solidFill>
                    <a:srgbClr val="3F3F3F"/>
                  </a:solidFill>
                  <a:latin typeface="Arial"/>
                  <a:ea typeface="Arial"/>
                  <a:cs typeface="Arial"/>
                  <a:sym typeface="Arial"/>
                </a:endParaRPr>
              </a:p>
            </p:txBody>
          </p:sp>
          <p:sp>
            <p:nvSpPr>
              <p:cNvPr id="232" name="Google Shape;232;p6"/>
              <p:cNvSpPr txBox="1"/>
              <p:nvPr/>
            </p:nvSpPr>
            <p:spPr>
              <a:xfrm>
                <a:off x="2165714" y="4612794"/>
                <a:ext cx="2484551" cy="1323399"/>
              </a:xfrm>
              <a:prstGeom prst="rect">
                <a:avLst/>
              </a:prstGeom>
              <a:noFill/>
              <a:ln>
                <a:noFill/>
              </a:ln>
            </p:spPr>
            <p:txBody>
              <a:bodyPr spcFirstLastPara="1" wrap="square" lIns="91425" tIns="45700" rIns="91425" bIns="45700" anchor="ctr" anchorCtr="0">
                <a:spAutoFit/>
              </a:bodyPr>
              <a:lstStyle/>
              <a:p>
                <a:pPr lvl="0"/>
                <a:r>
                  <a:rPr lang="en-US" sz="2000" dirty="0">
                    <a:solidFill>
                      <a:srgbClr val="3F3F3F"/>
                    </a:solidFill>
                    <a:ea typeface="Arial"/>
                    <a:cs typeface="Arial"/>
                    <a:sym typeface="Arial"/>
                  </a:rPr>
                  <a:t>First Day of School  (</a:t>
                </a:r>
                <a:r>
                  <a:rPr lang="en-US" sz="2000" i="1" dirty="0">
                    <a:solidFill>
                      <a:srgbClr val="3F3F3F"/>
                    </a:solidFill>
                    <a:ea typeface="Arial"/>
                    <a:cs typeface="Arial"/>
                    <a:sym typeface="Arial"/>
                  </a:rPr>
                  <a:t>San Marcos Remote </a:t>
                </a:r>
                <a:r>
                  <a:rPr lang="en-US" sz="2000" i="1" dirty="0" smtClean="0">
                    <a:solidFill>
                      <a:srgbClr val="3F3F3F"/>
                    </a:solidFill>
                    <a:ea typeface="Arial"/>
                    <a:cs typeface="Arial"/>
                    <a:sym typeface="Arial"/>
                  </a:rPr>
                  <a:t>Learning for all students</a:t>
                </a:r>
                <a:r>
                  <a:rPr lang="en-US" sz="2000" dirty="0" smtClean="0">
                    <a:solidFill>
                      <a:srgbClr val="3F3F3F"/>
                    </a:solidFill>
                    <a:ea typeface="Arial"/>
                    <a:cs typeface="Arial"/>
                    <a:sym typeface="Arial"/>
                  </a:rPr>
                  <a:t>)</a:t>
                </a:r>
                <a:endParaRPr lang="en-US" sz="2000" dirty="0">
                  <a:solidFill>
                    <a:srgbClr val="3F3F3F"/>
                  </a:solidFill>
                  <a:ea typeface="Arial"/>
                  <a:cs typeface="Arial"/>
                  <a:sym typeface="Arial"/>
                </a:endParaRPr>
              </a:p>
            </p:txBody>
          </p:sp>
        </p:grpSp>
      </p:grpSp>
      <p:grpSp>
        <p:nvGrpSpPr>
          <p:cNvPr id="233" name="Google Shape;233;p6"/>
          <p:cNvGrpSpPr/>
          <p:nvPr/>
        </p:nvGrpSpPr>
        <p:grpSpPr>
          <a:xfrm>
            <a:off x="8658515" y="5296525"/>
            <a:ext cx="2556045" cy="932397"/>
            <a:chOff x="1705068" y="4517355"/>
            <a:chExt cx="2556045" cy="932397"/>
          </a:xfrm>
        </p:grpSpPr>
        <p:grpSp>
          <p:nvGrpSpPr>
            <p:cNvPr id="234" name="Google Shape;234;p6"/>
            <p:cNvGrpSpPr/>
            <p:nvPr/>
          </p:nvGrpSpPr>
          <p:grpSpPr>
            <a:xfrm>
              <a:off x="1705068" y="4517355"/>
              <a:ext cx="276999" cy="276999"/>
              <a:chOff x="2411760" y="3606832"/>
              <a:chExt cx="206152" cy="206152"/>
            </a:xfrm>
          </p:grpSpPr>
          <p:sp>
            <p:nvSpPr>
              <p:cNvPr id="235" name="Google Shape;235;p6"/>
              <p:cNvSpPr/>
              <p:nvPr/>
            </p:nvSpPr>
            <p:spPr>
              <a:xfrm>
                <a:off x="2411760" y="3606832"/>
                <a:ext cx="206152" cy="20615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sp>
            <p:nvSpPr>
              <p:cNvPr id="236" name="Google Shape;236;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grpSp>
        <p:sp>
          <p:nvSpPr>
            <p:cNvPr id="239" name="Google Shape;239;p6"/>
            <p:cNvSpPr txBox="1"/>
            <p:nvPr/>
          </p:nvSpPr>
          <p:spPr>
            <a:xfrm>
              <a:off x="1982067" y="5049683"/>
              <a:ext cx="2279046" cy="400069"/>
            </a:xfrm>
            <a:prstGeom prst="rect">
              <a:avLst/>
            </a:prstGeom>
            <a:noFill/>
            <a:ln>
              <a:noFill/>
            </a:ln>
          </p:spPr>
          <p:txBody>
            <a:bodyPr spcFirstLastPara="1" wrap="square" lIns="91425" tIns="45700" rIns="91425" bIns="45700" anchor="ctr" anchorCtr="0">
              <a:spAutoFit/>
            </a:bodyPr>
            <a:lstStyle/>
            <a:p>
              <a:endParaRPr lang="en-US" sz="2000" dirty="0">
                <a:solidFill>
                  <a:srgbClr val="3F3F3F"/>
                </a:solidFill>
                <a:ea typeface="Arial"/>
                <a:cs typeface="Arial"/>
                <a:sym typeface="Arial"/>
              </a:endParaRPr>
            </a:p>
          </p:txBody>
        </p:sp>
      </p:grpSp>
      <p:grpSp>
        <p:nvGrpSpPr>
          <p:cNvPr id="240" name="Google Shape;240;p6"/>
          <p:cNvGrpSpPr/>
          <p:nvPr/>
        </p:nvGrpSpPr>
        <p:grpSpPr>
          <a:xfrm>
            <a:off x="6968122" y="1947152"/>
            <a:ext cx="2781249" cy="1833170"/>
            <a:chOff x="1705068" y="4069040"/>
            <a:chExt cx="2926695" cy="2518572"/>
          </a:xfrm>
        </p:grpSpPr>
        <p:grpSp>
          <p:nvGrpSpPr>
            <p:cNvPr id="241" name="Google Shape;241;p6"/>
            <p:cNvGrpSpPr/>
            <p:nvPr/>
          </p:nvGrpSpPr>
          <p:grpSpPr>
            <a:xfrm>
              <a:off x="1705068" y="4517355"/>
              <a:ext cx="276999" cy="276999"/>
              <a:chOff x="2411760" y="3606832"/>
              <a:chExt cx="206152" cy="206152"/>
            </a:xfrm>
          </p:grpSpPr>
          <p:sp>
            <p:nvSpPr>
              <p:cNvPr id="242" name="Google Shape;242;p6"/>
              <p:cNvSpPr/>
              <p:nvPr/>
            </p:nvSpPr>
            <p:spPr>
              <a:xfrm>
                <a:off x="2411760" y="3606832"/>
                <a:ext cx="206152" cy="20615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243" name="Google Shape;243;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grpSp>
        <p:grpSp>
          <p:nvGrpSpPr>
            <p:cNvPr id="244" name="Google Shape;244;p6"/>
            <p:cNvGrpSpPr/>
            <p:nvPr/>
          </p:nvGrpSpPr>
          <p:grpSpPr>
            <a:xfrm>
              <a:off x="2013570" y="4069040"/>
              <a:ext cx="2618193" cy="2518572"/>
              <a:chOff x="2171591" y="4030940"/>
              <a:chExt cx="2618193" cy="2518572"/>
            </a:xfrm>
          </p:grpSpPr>
          <p:sp>
            <p:nvSpPr>
              <p:cNvPr id="245" name="Google Shape;245;p6"/>
              <p:cNvSpPr txBox="1"/>
              <p:nvPr/>
            </p:nvSpPr>
            <p:spPr>
              <a:xfrm>
                <a:off x="2171591" y="4030940"/>
                <a:ext cx="1930354" cy="52322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b="1" dirty="0">
                    <a:solidFill>
                      <a:srgbClr val="3F3F3F"/>
                    </a:solidFill>
                    <a:latin typeface="Arial"/>
                    <a:ea typeface="Arial"/>
                    <a:cs typeface="Arial"/>
                    <a:sym typeface="Arial"/>
                  </a:rPr>
                  <a:t>Phase 3</a:t>
                </a:r>
                <a:endParaRPr sz="2800" b="1" dirty="0">
                  <a:solidFill>
                    <a:srgbClr val="3F3F3F"/>
                  </a:solidFill>
                  <a:latin typeface="Arial"/>
                  <a:ea typeface="Arial"/>
                  <a:cs typeface="Arial"/>
                  <a:sym typeface="Arial"/>
                </a:endParaRPr>
              </a:p>
            </p:txBody>
          </p:sp>
          <p:sp>
            <p:nvSpPr>
              <p:cNvPr id="246" name="Google Shape;246;p6"/>
              <p:cNvSpPr txBox="1"/>
              <p:nvPr/>
            </p:nvSpPr>
            <p:spPr>
              <a:xfrm>
                <a:off x="2210856" y="4549005"/>
                <a:ext cx="2578928" cy="2000507"/>
              </a:xfrm>
              <a:prstGeom prst="rect">
                <a:avLst/>
              </a:prstGeom>
              <a:noFill/>
              <a:ln>
                <a:noFill/>
              </a:ln>
            </p:spPr>
            <p:txBody>
              <a:bodyPr spcFirstLastPara="1" wrap="square" lIns="91425" tIns="45700" rIns="91425" bIns="45700" anchor="ctr" anchorCtr="0">
                <a:spAutoFit/>
              </a:bodyPr>
              <a:lstStyle/>
              <a:p>
                <a:endParaRPr lang="en-US" sz="2000" dirty="0">
                  <a:solidFill>
                    <a:srgbClr val="3F3F3F"/>
                  </a:solidFill>
                  <a:ea typeface="Arial"/>
                  <a:cs typeface="Arial"/>
                  <a:sym typeface="Arial"/>
                </a:endParaRPr>
              </a:p>
              <a:p>
                <a:r>
                  <a:rPr lang="en-US" sz="2000" dirty="0">
                    <a:solidFill>
                      <a:srgbClr val="3F3F3F"/>
                    </a:solidFill>
                    <a:ea typeface="Arial"/>
                    <a:cs typeface="Arial"/>
                    <a:sym typeface="Arial"/>
                  </a:rPr>
                  <a:t>Learning model choices go into effect. </a:t>
                </a:r>
              </a:p>
              <a:p>
                <a:endParaRPr lang="en-US" sz="2000" dirty="0">
                  <a:solidFill>
                    <a:srgbClr val="3F3F3F"/>
                  </a:solidFill>
                  <a:ea typeface="Arial"/>
                  <a:cs typeface="Arial"/>
                  <a:sym typeface="Arial"/>
                </a:endParaRPr>
              </a:p>
              <a:p>
                <a:pPr marL="0" marR="0" lvl="0" indent="0" algn="l" rtl="0">
                  <a:spcBef>
                    <a:spcPts val="0"/>
                  </a:spcBef>
                  <a:spcAft>
                    <a:spcPts val="0"/>
                  </a:spcAft>
                  <a:buNone/>
                </a:pPr>
                <a:endParaRPr sz="2400" dirty="0"/>
              </a:p>
            </p:txBody>
          </p:sp>
        </p:grpSp>
      </p:grpSp>
      <p:sp>
        <p:nvSpPr>
          <p:cNvPr id="53" name="Chevron 4">
            <a:extLst>
              <a:ext uri="{FF2B5EF4-FFF2-40B4-BE49-F238E27FC236}">
                <a16:creationId xmlns:a16="http://schemas.microsoft.com/office/drawing/2014/main" id="{91E0C962-4896-4871-B469-AA6E3D92E4D2}"/>
              </a:ext>
            </a:extLst>
          </p:cNvPr>
          <p:cNvSpPr/>
          <p:nvPr/>
        </p:nvSpPr>
        <p:spPr>
          <a:xfrm>
            <a:off x="590163" y="3550437"/>
            <a:ext cx="965270" cy="965270"/>
          </a:xfrm>
          <a:prstGeom prst="chevron">
            <a:avLst>
              <a:gd name="adj" fmla="val 6053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47" name="Google Shape;246;p6"/>
          <p:cNvSpPr txBox="1"/>
          <p:nvPr/>
        </p:nvSpPr>
        <p:spPr>
          <a:xfrm>
            <a:off x="9027838" y="5598863"/>
            <a:ext cx="2578928" cy="1077178"/>
          </a:xfrm>
          <a:prstGeom prst="rect">
            <a:avLst/>
          </a:prstGeom>
          <a:noFill/>
          <a:ln>
            <a:noFill/>
          </a:ln>
        </p:spPr>
        <p:txBody>
          <a:bodyPr spcFirstLastPara="1" wrap="square" lIns="91425" tIns="45700" rIns="91425" bIns="45700" anchor="ctr" anchorCtr="0">
            <a:spAutoFit/>
          </a:bodyPr>
          <a:lstStyle/>
          <a:p>
            <a:endParaRPr lang="en-US" sz="2000" dirty="0">
              <a:solidFill>
                <a:srgbClr val="3F3F3F"/>
              </a:solidFill>
              <a:ea typeface="Arial"/>
              <a:cs typeface="Arial"/>
              <a:sym typeface="Arial"/>
            </a:endParaRPr>
          </a:p>
          <a:p>
            <a:endParaRPr lang="en-US" sz="2000" dirty="0">
              <a:solidFill>
                <a:srgbClr val="3F3F3F"/>
              </a:solidFill>
              <a:ea typeface="Arial"/>
              <a:cs typeface="Arial"/>
              <a:sym typeface="Arial"/>
            </a:endParaRPr>
          </a:p>
          <a:p>
            <a:pPr marL="0" marR="0" lvl="0" indent="0" algn="l" rtl="0">
              <a:spcBef>
                <a:spcPts val="0"/>
              </a:spcBef>
              <a:spcAft>
                <a:spcPts val="0"/>
              </a:spcAft>
              <a:buNone/>
            </a:pPr>
            <a:endParaRPr sz="2400" dirty="0"/>
          </a:p>
        </p:txBody>
      </p:sp>
      <p:sp>
        <p:nvSpPr>
          <p:cNvPr id="48" name="Google Shape;232;p6"/>
          <p:cNvSpPr txBox="1"/>
          <p:nvPr/>
        </p:nvSpPr>
        <p:spPr>
          <a:xfrm>
            <a:off x="9000960" y="4321917"/>
            <a:ext cx="3140774" cy="2554505"/>
          </a:xfrm>
          <a:prstGeom prst="rect">
            <a:avLst/>
          </a:prstGeom>
          <a:noFill/>
          <a:ln>
            <a:noFill/>
          </a:ln>
        </p:spPr>
        <p:txBody>
          <a:bodyPr spcFirstLastPara="1" wrap="square" lIns="91425" tIns="45700" rIns="91425" bIns="45700" anchor="ctr" anchorCtr="0">
            <a:spAutoFit/>
          </a:bodyPr>
          <a:lstStyle/>
          <a:p>
            <a:pPr lvl="0"/>
            <a:r>
              <a:rPr lang="en-US" sz="2000" dirty="0" smtClean="0">
                <a:solidFill>
                  <a:srgbClr val="3F3F3F"/>
                </a:solidFill>
                <a:ea typeface="Arial"/>
                <a:cs typeface="Arial"/>
                <a:sym typeface="Arial"/>
              </a:rPr>
              <a:t>*Requesting the Board of Trustees provide the Superintendent with the authority to extend remote learning by up to 4 additional weeks ending Oct. 30, pending </a:t>
            </a:r>
          </a:p>
          <a:p>
            <a:pPr lvl="0"/>
            <a:r>
              <a:rPr lang="en-US" sz="2000" dirty="0" smtClean="0">
                <a:solidFill>
                  <a:srgbClr val="3F3F3F"/>
                </a:solidFill>
                <a:ea typeface="Arial"/>
                <a:cs typeface="Arial"/>
                <a:sym typeface="Arial"/>
              </a:rPr>
              <a:t>COVID-19 cases</a:t>
            </a:r>
            <a:endParaRPr lang="en-US" sz="2000" dirty="0">
              <a:solidFill>
                <a:srgbClr val="3F3F3F"/>
              </a:solidFill>
              <a:ea typeface="Arial"/>
              <a:cs typeface="Arial"/>
              <a:sym typeface="Arial"/>
            </a:endParaRPr>
          </a:p>
        </p:txBody>
      </p:sp>
      <p:sp>
        <p:nvSpPr>
          <p:cNvPr id="49" name="Google Shape;238;p6"/>
          <p:cNvSpPr txBox="1"/>
          <p:nvPr/>
        </p:nvSpPr>
        <p:spPr>
          <a:xfrm>
            <a:off x="3773140" y="1801011"/>
            <a:ext cx="1930354" cy="52322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b="1" dirty="0">
                <a:solidFill>
                  <a:srgbClr val="3F3F3F"/>
                </a:solidFill>
                <a:latin typeface="Arial"/>
                <a:ea typeface="Arial"/>
                <a:cs typeface="Arial"/>
                <a:sym typeface="Arial"/>
              </a:rPr>
              <a:t>Phase 1</a:t>
            </a:r>
            <a:endParaRPr sz="2800" b="1" dirty="0">
              <a:solidFill>
                <a:srgbClr val="3F3F3F"/>
              </a:solidFill>
              <a:latin typeface="Arial"/>
              <a:ea typeface="Arial"/>
              <a:cs typeface="Arial"/>
              <a:sym typeface="Arial"/>
            </a:endParaRPr>
          </a:p>
        </p:txBody>
      </p:sp>
    </p:spTree>
    <p:extLst>
      <p:ext uri="{BB962C8B-B14F-4D97-AF65-F5344CB8AC3E}">
        <p14:creationId xmlns:p14="http://schemas.microsoft.com/office/powerpoint/2010/main" val="4268757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7"/>
          <p:cNvSpPr/>
          <p:nvPr/>
        </p:nvSpPr>
        <p:spPr>
          <a:xfrm>
            <a:off x="1315036" y="516920"/>
            <a:ext cx="770350" cy="1082937"/>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chemeClr val="lt1"/>
              </a:solidFill>
              <a:latin typeface="Arial"/>
              <a:ea typeface="Arial"/>
              <a:cs typeface="Arial"/>
              <a:sym typeface="Arial"/>
            </a:endParaRPr>
          </a:p>
        </p:txBody>
      </p:sp>
      <p:sp>
        <p:nvSpPr>
          <p:cNvPr id="253" name="Google Shape;253;p7"/>
          <p:cNvSpPr txBox="1"/>
          <p:nvPr/>
        </p:nvSpPr>
        <p:spPr>
          <a:xfrm>
            <a:off x="1494065" y="751212"/>
            <a:ext cx="412292"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chemeClr val="lt1"/>
                </a:solidFill>
                <a:latin typeface="Arial"/>
                <a:ea typeface="Arial"/>
                <a:cs typeface="Arial"/>
                <a:sym typeface="Arial"/>
              </a:rPr>
              <a:t>1</a:t>
            </a:r>
            <a:endParaRPr sz="3200" b="1">
              <a:solidFill>
                <a:schemeClr val="lt1"/>
              </a:solidFill>
              <a:latin typeface="Arial"/>
              <a:ea typeface="Arial"/>
              <a:cs typeface="Arial"/>
              <a:sym typeface="Arial"/>
            </a:endParaRPr>
          </a:p>
        </p:txBody>
      </p:sp>
      <p:sp>
        <p:nvSpPr>
          <p:cNvPr id="254" name="Google Shape;254;p7"/>
          <p:cNvSpPr txBox="1"/>
          <p:nvPr/>
        </p:nvSpPr>
        <p:spPr>
          <a:xfrm>
            <a:off x="135803" y="2587938"/>
            <a:ext cx="3133360" cy="40011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Aug. 14</a:t>
            </a:r>
            <a:endParaRPr sz="2000">
              <a:solidFill>
                <a:schemeClr val="lt1"/>
              </a:solidFill>
              <a:latin typeface="Arial"/>
              <a:ea typeface="Arial"/>
              <a:cs typeface="Arial"/>
              <a:sym typeface="Arial"/>
            </a:endParaRPr>
          </a:p>
        </p:txBody>
      </p:sp>
      <p:sp>
        <p:nvSpPr>
          <p:cNvPr id="255" name="Google Shape;255;p7"/>
          <p:cNvSpPr txBox="1"/>
          <p:nvPr/>
        </p:nvSpPr>
        <p:spPr>
          <a:xfrm>
            <a:off x="125172" y="1996393"/>
            <a:ext cx="3133362"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PHASE 1</a:t>
            </a:r>
            <a:endParaRPr/>
          </a:p>
        </p:txBody>
      </p:sp>
      <p:sp>
        <p:nvSpPr>
          <p:cNvPr id="256" name="Google Shape;256;p7"/>
          <p:cNvSpPr/>
          <p:nvPr/>
        </p:nvSpPr>
        <p:spPr>
          <a:xfrm>
            <a:off x="6960677" y="789575"/>
            <a:ext cx="4665902"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a:solidFill>
                  <a:schemeClr val="accent3"/>
                </a:solidFill>
                <a:latin typeface="Arial"/>
                <a:ea typeface="Arial"/>
                <a:cs typeface="Arial"/>
                <a:sym typeface="Arial"/>
              </a:rPr>
              <a:t>PHASE 1</a:t>
            </a:r>
            <a:endParaRPr sz="4800">
              <a:solidFill>
                <a:schemeClr val="accent3"/>
              </a:solidFill>
              <a:latin typeface="Arial"/>
              <a:ea typeface="Arial"/>
              <a:cs typeface="Arial"/>
              <a:sym typeface="Arial"/>
            </a:endParaRPr>
          </a:p>
        </p:txBody>
      </p:sp>
      <p:sp>
        <p:nvSpPr>
          <p:cNvPr id="257" name="Google Shape;257;p7"/>
          <p:cNvSpPr/>
          <p:nvPr/>
        </p:nvSpPr>
        <p:spPr>
          <a:xfrm>
            <a:off x="6960677" y="1667434"/>
            <a:ext cx="4665905"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dirty="0" smtClean="0">
                <a:solidFill>
                  <a:schemeClr val="accent2"/>
                </a:solidFill>
                <a:latin typeface="Arial"/>
                <a:ea typeface="Arial"/>
                <a:cs typeface="Arial"/>
                <a:sym typeface="Arial"/>
              </a:rPr>
              <a:t>STAFF RETURNS</a:t>
            </a:r>
            <a:endParaRPr sz="3600" dirty="0">
              <a:solidFill>
                <a:schemeClr val="accent2"/>
              </a:solidFill>
              <a:latin typeface="Arial"/>
              <a:ea typeface="Arial"/>
              <a:cs typeface="Arial"/>
              <a:sym typeface="Arial"/>
            </a:endParaRPr>
          </a:p>
        </p:txBody>
      </p:sp>
      <p:sp>
        <p:nvSpPr>
          <p:cNvPr id="258" name="Google Shape;258;p7"/>
          <p:cNvSpPr txBox="1"/>
          <p:nvPr/>
        </p:nvSpPr>
        <p:spPr>
          <a:xfrm>
            <a:off x="6381750" y="2458058"/>
            <a:ext cx="5810250" cy="378561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2000"/>
              <a:buFont typeface="Arial"/>
              <a:buChar char="•"/>
            </a:pPr>
            <a:r>
              <a:rPr lang="en-US" sz="2000" dirty="0" smtClean="0">
                <a:solidFill>
                  <a:srgbClr val="3F3F3F"/>
                </a:solidFill>
                <a:latin typeface="Arial"/>
                <a:ea typeface="Arial"/>
                <a:cs typeface="Arial"/>
                <a:sym typeface="Arial"/>
              </a:rPr>
              <a:t>San Marcos CISD staff members begin to return mid- August </a:t>
            </a:r>
            <a:r>
              <a:rPr lang="en-US" sz="2000" dirty="0" smtClean="0">
                <a:solidFill>
                  <a:srgbClr val="3F3F3F"/>
                </a:solidFill>
                <a:latin typeface="Arial"/>
                <a:ea typeface="Arial"/>
                <a:cs typeface="Arial"/>
                <a:sym typeface="Arial"/>
              </a:rPr>
              <a:t>(HR will send out reminder) </a:t>
            </a:r>
          </a:p>
          <a:p>
            <a:pPr marL="285750" marR="0" lvl="0" indent="-285750" algn="l" rtl="0">
              <a:spcBef>
                <a:spcPts val="0"/>
              </a:spcBef>
              <a:spcAft>
                <a:spcPts val="0"/>
              </a:spcAft>
              <a:buClr>
                <a:srgbClr val="3F3F3F"/>
              </a:buClr>
              <a:buSzPts val="2000"/>
              <a:buFont typeface="Arial"/>
              <a:buChar char="•"/>
            </a:pPr>
            <a:r>
              <a:rPr lang="en-US" sz="2000" dirty="0" smtClean="0">
                <a:solidFill>
                  <a:srgbClr val="3F3F3F"/>
                </a:solidFill>
                <a:latin typeface="Arial"/>
                <a:ea typeface="Arial"/>
                <a:cs typeface="Arial"/>
                <a:sym typeface="Arial"/>
              </a:rPr>
              <a:t>Teachers report – Aug.14</a:t>
            </a:r>
          </a:p>
          <a:p>
            <a:pPr marL="285750" marR="0" lvl="0" indent="-285750" algn="l" rtl="0">
              <a:spcBef>
                <a:spcPts val="0"/>
              </a:spcBef>
              <a:spcAft>
                <a:spcPts val="0"/>
              </a:spcAft>
              <a:buClr>
                <a:srgbClr val="3F3F3F"/>
              </a:buClr>
              <a:buSzPts val="2000"/>
              <a:buFont typeface="Arial"/>
              <a:buChar char="•"/>
            </a:pPr>
            <a:r>
              <a:rPr lang="en-US" sz="2000" dirty="0" smtClean="0">
                <a:solidFill>
                  <a:srgbClr val="3F3F3F"/>
                </a:solidFill>
                <a:latin typeface="Arial"/>
                <a:ea typeface="Arial"/>
                <a:cs typeface="Arial"/>
                <a:sym typeface="Arial"/>
              </a:rPr>
              <a:t>Professional Development begins Aug. 17</a:t>
            </a:r>
            <a:endParaRPr lang="en-US" sz="2000" dirty="0">
              <a:solidFill>
                <a:srgbClr val="3F3F3F"/>
              </a:solidFill>
              <a:latin typeface="Arial"/>
              <a:ea typeface="Arial"/>
              <a:cs typeface="Arial"/>
              <a:sym typeface="Arial"/>
            </a:endParaRPr>
          </a:p>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cs typeface="Arial"/>
                <a:sym typeface="Arial"/>
              </a:rPr>
              <a:t>Social distancing will ensue and masks will be provided</a:t>
            </a:r>
            <a:endParaRPr dirty="0"/>
          </a:p>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ea typeface="Arial"/>
                <a:cs typeface="Arial"/>
                <a:sym typeface="Arial"/>
              </a:rPr>
              <a:t>Curriculum professional development</a:t>
            </a:r>
            <a:endParaRPr dirty="0"/>
          </a:p>
          <a:p>
            <a:pPr marL="800044" marR="0" lvl="1" indent="-342900" algn="l" rtl="0">
              <a:spcBef>
                <a:spcPts val="0"/>
              </a:spcBef>
              <a:spcAft>
                <a:spcPts val="0"/>
              </a:spcAft>
              <a:buClr>
                <a:srgbClr val="3F3F3F"/>
              </a:buClr>
              <a:buSzPts val="2000"/>
              <a:buFont typeface="Courier New" panose="02070309020205020404" pitchFamily="49" charset="0"/>
              <a:buChar char="o"/>
            </a:pPr>
            <a:r>
              <a:rPr lang="en-US" sz="2000" b="0" i="0" u="none" strike="noStrike" cap="none" dirty="0" smtClean="0">
                <a:solidFill>
                  <a:srgbClr val="3F3F3F"/>
                </a:solidFill>
                <a:latin typeface="Arial"/>
                <a:ea typeface="Arial"/>
                <a:cs typeface="Arial"/>
                <a:sym typeface="Arial"/>
              </a:rPr>
              <a:t>Lesson </a:t>
            </a:r>
            <a:r>
              <a:rPr lang="en-US" sz="2000" b="0" i="0" u="none" strike="noStrike" cap="none" dirty="0">
                <a:solidFill>
                  <a:srgbClr val="3F3F3F"/>
                </a:solidFill>
                <a:latin typeface="Arial"/>
                <a:ea typeface="Arial"/>
                <a:cs typeface="Arial"/>
                <a:sym typeface="Arial"/>
              </a:rPr>
              <a:t>plan designs for remote learning</a:t>
            </a:r>
          </a:p>
          <a:p>
            <a:pPr marL="285750" marR="0" lvl="0" indent="-285750" algn="l" rtl="0">
              <a:spcBef>
                <a:spcPts val="0"/>
              </a:spcBef>
              <a:spcAft>
                <a:spcPts val="0"/>
              </a:spcAft>
              <a:buClr>
                <a:srgbClr val="3F3F3F"/>
              </a:buClr>
              <a:buSzPts val="2000"/>
              <a:buFont typeface="Arial"/>
              <a:buChar char="•"/>
            </a:pPr>
            <a:r>
              <a:rPr lang="en-US" sz="2000" dirty="0" smtClean="0">
                <a:solidFill>
                  <a:srgbClr val="3F3F3F"/>
                </a:solidFill>
                <a:latin typeface="Arial"/>
                <a:ea typeface="Arial"/>
                <a:cs typeface="Arial"/>
                <a:sym typeface="Arial"/>
              </a:rPr>
              <a:t>Digital </a:t>
            </a:r>
            <a:r>
              <a:rPr lang="en-US" sz="2000" dirty="0">
                <a:solidFill>
                  <a:srgbClr val="3F3F3F"/>
                </a:solidFill>
                <a:latin typeface="Arial"/>
                <a:ea typeface="Arial"/>
                <a:cs typeface="Arial"/>
                <a:sym typeface="Arial"/>
              </a:rPr>
              <a:t>tools professional development</a:t>
            </a:r>
            <a:endParaRPr dirty="0"/>
          </a:p>
          <a:p>
            <a:pPr marL="800044" marR="0" lvl="1" indent="-342900" algn="l" rtl="0">
              <a:spcBef>
                <a:spcPts val="0"/>
              </a:spcBef>
              <a:spcAft>
                <a:spcPts val="0"/>
              </a:spcAft>
              <a:buClr>
                <a:srgbClr val="3F3F3F"/>
              </a:buClr>
              <a:buSzPts val="2000"/>
              <a:buFont typeface="Courier New" panose="02070309020205020404" pitchFamily="49" charset="0"/>
              <a:buChar char="o"/>
            </a:pPr>
            <a:r>
              <a:rPr lang="en-US" sz="2000" b="0" i="0" u="none" strike="noStrike" cap="none" dirty="0">
                <a:solidFill>
                  <a:srgbClr val="3F3F3F"/>
                </a:solidFill>
                <a:latin typeface="Arial"/>
                <a:ea typeface="Arial"/>
                <a:cs typeface="Arial"/>
                <a:sym typeface="Arial"/>
              </a:rPr>
              <a:t>Remote learning best practices</a:t>
            </a:r>
            <a:endParaRPr dirty="0"/>
          </a:p>
          <a:p>
            <a:pPr marL="800044" marR="0" lvl="1" indent="-342900" algn="l" rtl="0">
              <a:spcBef>
                <a:spcPts val="0"/>
              </a:spcBef>
              <a:spcAft>
                <a:spcPts val="0"/>
              </a:spcAft>
              <a:buClr>
                <a:srgbClr val="3F3F3F"/>
              </a:buClr>
              <a:buSzPts val="2000"/>
              <a:buFont typeface="Courier New" panose="02070309020205020404" pitchFamily="49" charset="0"/>
              <a:buChar char="o"/>
            </a:pPr>
            <a:r>
              <a:rPr lang="en-US" sz="2000" b="0" i="0" u="none" strike="noStrike" cap="none" dirty="0">
                <a:solidFill>
                  <a:srgbClr val="3F3F3F"/>
                </a:solidFill>
                <a:latin typeface="Arial"/>
                <a:ea typeface="Arial"/>
                <a:cs typeface="Arial"/>
                <a:sym typeface="Arial"/>
              </a:rPr>
              <a:t>Canvas</a:t>
            </a:r>
            <a:endParaRPr dirty="0"/>
          </a:p>
          <a:p>
            <a:pPr marL="800044" marR="0" lvl="1" indent="-342900" algn="l" rtl="0">
              <a:spcBef>
                <a:spcPts val="0"/>
              </a:spcBef>
              <a:spcAft>
                <a:spcPts val="0"/>
              </a:spcAft>
              <a:buClr>
                <a:srgbClr val="3F3F3F"/>
              </a:buClr>
              <a:buSzPts val="2000"/>
              <a:buFont typeface="Courier New" panose="02070309020205020404" pitchFamily="49" charset="0"/>
              <a:buChar char="o"/>
            </a:pPr>
            <a:r>
              <a:rPr lang="en-US" sz="2000" b="0" i="0" u="none" strike="noStrike" cap="none" dirty="0">
                <a:solidFill>
                  <a:srgbClr val="3F3F3F"/>
                </a:solidFill>
                <a:latin typeface="Arial"/>
                <a:ea typeface="Arial"/>
                <a:cs typeface="Arial"/>
                <a:sym typeface="Arial"/>
              </a:rPr>
              <a:t>Adaptive software</a:t>
            </a:r>
            <a:endParaRPr dirty="0"/>
          </a:p>
        </p:txBody>
      </p:sp>
      <p:sp>
        <p:nvSpPr>
          <p:cNvPr id="259" name="Google Shape;259;p7"/>
          <p:cNvSpPr/>
          <p:nvPr/>
        </p:nvSpPr>
        <p:spPr>
          <a:xfrm>
            <a:off x="6979920" y="1600444"/>
            <a:ext cx="5212080" cy="615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 name="Picture Placeholder 3"/>
          <p:cNvPicPr>
            <a:picLocks noGrp="1" noChangeAspect="1"/>
          </p:cNvPicPr>
          <p:nvPr>
            <p:ph type="pic" idx="3"/>
          </p:nvPr>
        </p:nvPicPr>
        <p:blipFill>
          <a:blip r:embed="rId3" cstate="print">
            <a:extLst>
              <a:ext uri="{28A0092B-C50C-407E-A947-70E740481C1C}">
                <a14:useLocalDpi xmlns:a14="http://schemas.microsoft.com/office/drawing/2010/main" val="0"/>
              </a:ext>
            </a:extLst>
          </a:blip>
          <a:srcRect l="16667" r="16667"/>
          <a:stretch>
            <a:fillRect/>
          </a:stretch>
        </p:blipFill>
        <p:spPr/>
      </p:pic>
      <p:pic>
        <p:nvPicPr>
          <p:cNvPr id="6" name="Picture Placeholder 5"/>
          <p:cNvPicPr>
            <a:picLocks noGrp="1" noChangeAspect="1"/>
          </p:cNvPicPr>
          <p:nvPr>
            <p:ph type="pic" idx="2"/>
          </p:nvPr>
        </p:nvPicPr>
        <p:blipFill>
          <a:blip r:embed="rId4" cstate="print">
            <a:extLst>
              <a:ext uri="{28A0092B-C50C-407E-A947-70E740481C1C}">
                <a14:useLocalDpi xmlns:a14="http://schemas.microsoft.com/office/drawing/2010/main" val="0"/>
              </a:ext>
            </a:extLst>
          </a:blip>
          <a:srcRect l="16667" r="16667"/>
          <a:stretch>
            <a:fillRect/>
          </a:stretch>
        </p:blipFill>
        <p:spPr/>
      </p:pic>
      <p:pic>
        <p:nvPicPr>
          <p:cNvPr id="8" name="Picture Placeholder 7"/>
          <p:cNvPicPr>
            <a:picLocks noGrp="1" noChangeAspect="1"/>
          </p:cNvPicPr>
          <p:nvPr>
            <p:ph type="pic" idx="4"/>
          </p:nvPr>
        </p:nvPicPr>
        <p:blipFill>
          <a:blip r:embed="rId5" cstate="print">
            <a:extLst>
              <a:ext uri="{28A0092B-C50C-407E-A947-70E740481C1C}">
                <a14:useLocalDpi xmlns:a14="http://schemas.microsoft.com/office/drawing/2010/main" val="0"/>
              </a:ext>
            </a:extLst>
          </a:blip>
          <a:srcRect l="16667" r="16667"/>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8"/>
          <p:cNvSpPr/>
          <p:nvPr/>
        </p:nvSpPr>
        <p:spPr>
          <a:xfrm>
            <a:off x="6960677" y="789575"/>
            <a:ext cx="4665902"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dirty="0">
                <a:solidFill>
                  <a:schemeClr val="accent3"/>
                </a:solidFill>
                <a:latin typeface="Arial"/>
                <a:ea typeface="Arial"/>
                <a:cs typeface="Arial"/>
                <a:sym typeface="Arial"/>
              </a:rPr>
              <a:t>PHASE 2</a:t>
            </a:r>
            <a:endParaRPr sz="4800" dirty="0">
              <a:solidFill>
                <a:schemeClr val="accent3"/>
              </a:solidFill>
              <a:latin typeface="Arial"/>
              <a:ea typeface="Arial"/>
              <a:cs typeface="Arial"/>
              <a:sym typeface="Arial"/>
            </a:endParaRPr>
          </a:p>
        </p:txBody>
      </p:sp>
      <p:sp>
        <p:nvSpPr>
          <p:cNvPr id="271" name="Google Shape;271;p8"/>
          <p:cNvSpPr/>
          <p:nvPr/>
        </p:nvSpPr>
        <p:spPr>
          <a:xfrm>
            <a:off x="6960677" y="1667434"/>
            <a:ext cx="4665905"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accent2"/>
                </a:solidFill>
                <a:latin typeface="Arial"/>
                <a:ea typeface="Arial"/>
                <a:cs typeface="Arial"/>
                <a:sym typeface="Arial"/>
              </a:rPr>
              <a:t>INSTRUCTION BEGINS</a:t>
            </a:r>
            <a:endParaRPr sz="3200">
              <a:solidFill>
                <a:schemeClr val="accent2"/>
              </a:solidFill>
              <a:latin typeface="Arial"/>
              <a:ea typeface="Arial"/>
              <a:cs typeface="Arial"/>
              <a:sym typeface="Arial"/>
            </a:endParaRPr>
          </a:p>
        </p:txBody>
      </p:sp>
      <p:sp>
        <p:nvSpPr>
          <p:cNvPr id="272" name="Google Shape;272;p8"/>
          <p:cNvSpPr/>
          <p:nvPr/>
        </p:nvSpPr>
        <p:spPr>
          <a:xfrm>
            <a:off x="6979920" y="1600444"/>
            <a:ext cx="5212080" cy="615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8"/>
          <p:cNvSpPr/>
          <p:nvPr/>
        </p:nvSpPr>
        <p:spPr>
          <a:xfrm>
            <a:off x="4280178" y="493324"/>
            <a:ext cx="770350" cy="1082937"/>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chemeClr val="lt1"/>
              </a:solidFill>
              <a:latin typeface="Arial"/>
              <a:ea typeface="Arial"/>
              <a:cs typeface="Arial"/>
              <a:sym typeface="Arial"/>
            </a:endParaRPr>
          </a:p>
        </p:txBody>
      </p:sp>
      <p:sp>
        <p:nvSpPr>
          <p:cNvPr id="274" name="Google Shape;274;p8"/>
          <p:cNvSpPr txBox="1"/>
          <p:nvPr/>
        </p:nvSpPr>
        <p:spPr>
          <a:xfrm>
            <a:off x="4459206" y="739923"/>
            <a:ext cx="412293"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chemeClr val="lt1"/>
                </a:solidFill>
                <a:latin typeface="Arial"/>
                <a:ea typeface="Arial"/>
                <a:cs typeface="Arial"/>
                <a:sym typeface="Arial"/>
              </a:rPr>
              <a:t>2</a:t>
            </a:r>
            <a:endParaRPr sz="3200" b="1">
              <a:solidFill>
                <a:schemeClr val="lt1"/>
              </a:solidFill>
              <a:latin typeface="Arial"/>
              <a:ea typeface="Arial"/>
              <a:cs typeface="Arial"/>
              <a:sym typeface="Arial"/>
            </a:endParaRPr>
          </a:p>
        </p:txBody>
      </p:sp>
      <p:sp>
        <p:nvSpPr>
          <p:cNvPr id="275" name="Google Shape;275;p8"/>
          <p:cNvSpPr txBox="1"/>
          <p:nvPr/>
        </p:nvSpPr>
        <p:spPr>
          <a:xfrm>
            <a:off x="3100945" y="2564342"/>
            <a:ext cx="3133360" cy="40011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Sept. 8</a:t>
            </a:r>
            <a:endParaRPr sz="2000">
              <a:solidFill>
                <a:schemeClr val="lt1"/>
              </a:solidFill>
              <a:latin typeface="Arial"/>
              <a:ea typeface="Arial"/>
              <a:cs typeface="Arial"/>
              <a:sym typeface="Arial"/>
            </a:endParaRPr>
          </a:p>
        </p:txBody>
      </p:sp>
      <p:sp>
        <p:nvSpPr>
          <p:cNvPr id="276" name="Google Shape;276;p8"/>
          <p:cNvSpPr txBox="1"/>
          <p:nvPr/>
        </p:nvSpPr>
        <p:spPr>
          <a:xfrm>
            <a:off x="3090314" y="1972797"/>
            <a:ext cx="3133362"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PHASE 2</a:t>
            </a:r>
            <a:endParaRPr/>
          </a:p>
        </p:txBody>
      </p:sp>
      <p:sp>
        <p:nvSpPr>
          <p:cNvPr id="277" name="Google Shape;277;p8"/>
          <p:cNvSpPr txBox="1"/>
          <p:nvPr/>
        </p:nvSpPr>
        <p:spPr>
          <a:xfrm>
            <a:off x="6979920" y="2564342"/>
            <a:ext cx="4974147" cy="372405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ea typeface="Arial"/>
                <a:cs typeface="Arial"/>
                <a:sym typeface="Arial"/>
              </a:rPr>
              <a:t>Remote instruction begins on Sept. 8 for ALL students</a:t>
            </a:r>
          </a:p>
          <a:p>
            <a:pPr marL="285750" marR="0" lvl="0" indent="-285750" algn="l" rtl="0">
              <a:spcBef>
                <a:spcPts val="0"/>
              </a:spcBef>
              <a:spcAft>
                <a:spcPts val="0"/>
              </a:spcAft>
              <a:buClr>
                <a:srgbClr val="3F3F3F"/>
              </a:buClr>
              <a:buSzPts val="2000"/>
              <a:buFont typeface="Arial"/>
              <a:buChar char="•"/>
            </a:pPr>
            <a:r>
              <a:rPr lang="en-US" sz="2000" dirty="0" smtClean="0">
                <a:solidFill>
                  <a:srgbClr val="3F3F3F"/>
                </a:solidFill>
                <a:latin typeface="Arial"/>
                <a:cs typeface="Arial"/>
                <a:sym typeface="Arial"/>
              </a:rPr>
              <a:t>4 </a:t>
            </a:r>
            <a:r>
              <a:rPr lang="en-US" sz="2000" dirty="0" smtClean="0">
                <a:solidFill>
                  <a:srgbClr val="3F3F3F"/>
                </a:solidFill>
                <a:latin typeface="Arial"/>
                <a:cs typeface="Arial"/>
                <a:sym typeface="Arial"/>
              </a:rPr>
              <a:t>weeks of remote instruction*</a:t>
            </a:r>
            <a:endParaRPr dirty="0"/>
          </a:p>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ea typeface="Arial"/>
                <a:cs typeface="Arial"/>
                <a:sym typeface="Arial"/>
              </a:rPr>
              <a:t>Teachers teach from their classrooms using web conferencing technology</a:t>
            </a:r>
          </a:p>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ea typeface="Arial"/>
                <a:cs typeface="Arial"/>
                <a:sym typeface="Arial"/>
              </a:rPr>
              <a:t>Every student will have a computing device</a:t>
            </a:r>
          </a:p>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ea typeface="Arial"/>
                <a:cs typeface="Arial"/>
                <a:sym typeface="Arial"/>
              </a:rPr>
              <a:t>Hotspots will be provided with increased capacity</a:t>
            </a:r>
          </a:p>
          <a:p>
            <a:pPr marL="285750" marR="0" lvl="0" indent="-285750" algn="l" rtl="0">
              <a:spcBef>
                <a:spcPts val="0"/>
              </a:spcBef>
              <a:spcAft>
                <a:spcPts val="0"/>
              </a:spcAft>
              <a:buClr>
                <a:srgbClr val="3F3F3F"/>
              </a:buClr>
              <a:buSzPts val="2000"/>
              <a:buFont typeface="Arial"/>
              <a:buChar char="•"/>
            </a:pPr>
            <a:r>
              <a:rPr lang="en-US" sz="2000" dirty="0">
                <a:solidFill>
                  <a:srgbClr val="3F3F3F"/>
                </a:solidFill>
                <a:latin typeface="Arial"/>
                <a:ea typeface="Arial"/>
                <a:cs typeface="Arial"/>
                <a:sym typeface="Arial"/>
              </a:rPr>
              <a:t>Simplified digital classroom</a:t>
            </a:r>
          </a:p>
          <a:p>
            <a:pPr marR="0" lvl="0" algn="l" rtl="0">
              <a:spcBef>
                <a:spcPts val="0"/>
              </a:spcBef>
              <a:spcAft>
                <a:spcPts val="0"/>
              </a:spcAft>
              <a:buClr>
                <a:srgbClr val="3F3F3F"/>
              </a:buClr>
              <a:buSzPts val="2000"/>
            </a:pPr>
            <a:endParaRPr lang="en-US" sz="2000" dirty="0">
              <a:solidFill>
                <a:srgbClr val="3F3F3F"/>
              </a:solidFill>
              <a:latin typeface="Arial"/>
              <a:ea typeface="Arial"/>
              <a:cs typeface="Arial"/>
              <a:sym typeface="Arial"/>
            </a:endParaRPr>
          </a:p>
          <a:p>
            <a:pPr marL="285750" marR="0" lvl="0" indent="-285750" algn="l" rtl="0">
              <a:spcBef>
                <a:spcPts val="0"/>
              </a:spcBef>
              <a:spcAft>
                <a:spcPts val="0"/>
              </a:spcAft>
              <a:buClr>
                <a:srgbClr val="3F3F3F"/>
              </a:buClr>
              <a:buSzPts val="2000"/>
              <a:buFont typeface="Arial"/>
              <a:buChar char="•"/>
            </a:pPr>
            <a:endParaRPr dirty="0"/>
          </a:p>
        </p:txBody>
      </p:sp>
      <p:pic>
        <p:nvPicPr>
          <p:cNvPr id="3" name="Picture Placeholder 2"/>
          <p:cNvPicPr>
            <a:picLocks noGrp="1" noChangeAspect="1"/>
          </p:cNvPicPr>
          <p:nvPr>
            <p:ph type="pic" idx="3"/>
          </p:nvPr>
        </p:nvPicPr>
        <p:blipFill>
          <a:blip r:embed="rId3" cstate="print">
            <a:extLst>
              <a:ext uri="{28A0092B-C50C-407E-A947-70E740481C1C}">
                <a14:useLocalDpi xmlns:a14="http://schemas.microsoft.com/office/drawing/2010/main" val="0"/>
              </a:ext>
            </a:extLst>
          </a:blip>
          <a:srcRect l="16667" r="16667"/>
          <a:stretch>
            <a:fillRect/>
          </a:stretch>
        </p:blipFill>
        <p:spPr/>
      </p:pic>
      <p:pic>
        <p:nvPicPr>
          <p:cNvPr id="5" name="Picture Placeholder 4"/>
          <p:cNvPicPr>
            <a:picLocks noGrp="1" noChangeAspect="1"/>
          </p:cNvPicPr>
          <p:nvPr>
            <p:ph type="pic" idx="4"/>
          </p:nvPr>
        </p:nvPicPr>
        <p:blipFill>
          <a:blip r:embed="rId4" cstate="print">
            <a:extLst>
              <a:ext uri="{28A0092B-C50C-407E-A947-70E740481C1C}">
                <a14:useLocalDpi xmlns:a14="http://schemas.microsoft.com/office/drawing/2010/main" val="0"/>
              </a:ext>
            </a:extLst>
          </a:blip>
          <a:srcRect l="16667" r="16667"/>
          <a:stretch>
            <a:fillRect/>
          </a:stretch>
        </p:blipFill>
        <p:spPr/>
      </p:pic>
      <p:pic>
        <p:nvPicPr>
          <p:cNvPr id="7" name="Picture Placeholder 6"/>
          <p:cNvPicPr>
            <a:picLocks noGrp="1" noChangeAspect="1"/>
          </p:cNvPicPr>
          <p:nvPr>
            <p:ph type="pic" idx="2"/>
          </p:nvPr>
        </p:nvPicPr>
        <p:blipFill>
          <a:blip r:embed="rId5" cstate="print">
            <a:extLst>
              <a:ext uri="{28A0092B-C50C-407E-A947-70E740481C1C}">
                <a14:useLocalDpi xmlns:a14="http://schemas.microsoft.com/office/drawing/2010/main" val="0"/>
              </a:ext>
            </a:extLst>
          </a:blip>
          <a:srcRect l="16667" r="16667"/>
          <a:stretch>
            <a:fillRect/>
          </a:stretch>
        </p:blipFill>
        <p:spPr/>
      </p:pic>
      <p:sp>
        <p:nvSpPr>
          <p:cNvPr id="8" name="TextBox 7"/>
          <p:cNvSpPr txBox="1"/>
          <p:nvPr/>
        </p:nvSpPr>
        <p:spPr>
          <a:xfrm>
            <a:off x="9448800" y="6415865"/>
            <a:ext cx="2743200" cy="369332"/>
          </a:xfrm>
          <a:prstGeom prst="rect">
            <a:avLst/>
          </a:prstGeom>
          <a:noFill/>
        </p:spPr>
        <p:txBody>
          <a:bodyPr wrap="square" rtlCol="0">
            <a:spAutoFit/>
          </a:bodyPr>
          <a:lstStyle/>
          <a:p>
            <a:r>
              <a:rPr lang="en-US" dirty="0" smtClean="0"/>
              <a:t>*Subject to an extension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DC58CB-4994-4E3E-A13E-DB93A2202F67}"/>
              </a:ext>
            </a:extLst>
          </p:cNvPr>
          <p:cNvSpPr/>
          <p:nvPr/>
        </p:nvSpPr>
        <p:spPr>
          <a:xfrm>
            <a:off x="6960677" y="789575"/>
            <a:ext cx="4665902" cy="830997"/>
          </a:xfrm>
          <a:prstGeom prst="rect">
            <a:avLst/>
          </a:prstGeom>
        </p:spPr>
        <p:txBody>
          <a:bodyPr wrap="square">
            <a:spAutoFit/>
          </a:bodyPr>
          <a:lstStyle/>
          <a:p>
            <a:pPr algn="dist"/>
            <a:r>
              <a:rPr lang="en-US" sz="4800" b="1" dirty="0">
                <a:solidFill>
                  <a:schemeClr val="accent3"/>
                </a:solidFill>
                <a:latin typeface="+mj-lt"/>
                <a:cs typeface="Arial" pitchFamily="34" charset="0"/>
              </a:rPr>
              <a:t>PHASE </a:t>
            </a:r>
            <a:r>
              <a:rPr lang="en-US" sz="4800" b="1" dirty="0" smtClean="0">
                <a:solidFill>
                  <a:schemeClr val="accent3"/>
                </a:solidFill>
                <a:latin typeface="+mj-lt"/>
                <a:cs typeface="Arial" pitchFamily="34" charset="0"/>
              </a:rPr>
              <a:t>3</a:t>
            </a:r>
            <a:endParaRPr lang="en-US" sz="4800" dirty="0">
              <a:solidFill>
                <a:schemeClr val="accent3"/>
              </a:solidFill>
              <a:latin typeface="+mj-lt"/>
            </a:endParaRPr>
          </a:p>
        </p:txBody>
      </p:sp>
      <p:sp>
        <p:nvSpPr>
          <p:cNvPr id="6" name="Rectangle 5">
            <a:extLst>
              <a:ext uri="{FF2B5EF4-FFF2-40B4-BE49-F238E27FC236}">
                <a16:creationId xmlns:a16="http://schemas.microsoft.com/office/drawing/2014/main" id="{0DE5D037-A32E-4EB0-B627-34E2874C1085}"/>
              </a:ext>
            </a:extLst>
          </p:cNvPr>
          <p:cNvSpPr/>
          <p:nvPr/>
        </p:nvSpPr>
        <p:spPr>
          <a:xfrm>
            <a:off x="6960677" y="1667434"/>
            <a:ext cx="5231323" cy="646331"/>
          </a:xfrm>
          <a:prstGeom prst="rect">
            <a:avLst/>
          </a:prstGeom>
        </p:spPr>
        <p:txBody>
          <a:bodyPr wrap="square">
            <a:spAutoFit/>
          </a:bodyPr>
          <a:lstStyle/>
          <a:p>
            <a:pPr algn="dist"/>
            <a:r>
              <a:rPr lang="en-US" altLang="ko-KR" sz="3600" b="1" dirty="0">
                <a:solidFill>
                  <a:schemeClr val="accent2"/>
                </a:solidFill>
                <a:cs typeface="Arial" pitchFamily="34" charset="0"/>
              </a:rPr>
              <a:t>Learning Choice </a:t>
            </a:r>
            <a:r>
              <a:rPr lang="en-US" altLang="ko-KR" sz="3600" b="1" dirty="0" smtClean="0">
                <a:solidFill>
                  <a:schemeClr val="accent2"/>
                </a:solidFill>
                <a:cs typeface="Arial" pitchFamily="34" charset="0"/>
              </a:rPr>
              <a:t>Model</a:t>
            </a:r>
            <a:endParaRPr lang="en-US" sz="3600" dirty="0">
              <a:solidFill>
                <a:schemeClr val="accent2"/>
              </a:solidFill>
            </a:endParaRPr>
          </a:p>
        </p:txBody>
      </p:sp>
      <p:sp>
        <p:nvSpPr>
          <p:cNvPr id="9" name="Rectangle 8">
            <a:extLst>
              <a:ext uri="{FF2B5EF4-FFF2-40B4-BE49-F238E27FC236}">
                <a16:creationId xmlns:a16="http://schemas.microsoft.com/office/drawing/2014/main" id="{2814ADDC-47B9-4C4C-A65E-4EF495923304}"/>
              </a:ext>
            </a:extLst>
          </p:cNvPr>
          <p:cNvSpPr/>
          <p:nvPr/>
        </p:nvSpPr>
        <p:spPr>
          <a:xfrm>
            <a:off x="6979920" y="1600444"/>
            <a:ext cx="5212080" cy="61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E71CF5-6265-466C-AAB7-9D7F0DF937C1}"/>
              </a:ext>
            </a:extLst>
          </p:cNvPr>
          <p:cNvSpPr/>
          <p:nvPr/>
        </p:nvSpPr>
        <p:spPr>
          <a:xfrm>
            <a:off x="4271300" y="4023600"/>
            <a:ext cx="770350" cy="10829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 name="TextBox 15">
            <a:extLst>
              <a:ext uri="{FF2B5EF4-FFF2-40B4-BE49-F238E27FC236}">
                <a16:creationId xmlns:a16="http://schemas.microsoft.com/office/drawing/2014/main" id="{05F6CE4E-F062-4E4D-A541-4D9087E71923}"/>
              </a:ext>
            </a:extLst>
          </p:cNvPr>
          <p:cNvSpPr txBox="1"/>
          <p:nvPr/>
        </p:nvSpPr>
        <p:spPr>
          <a:xfrm>
            <a:off x="4456081" y="4307283"/>
            <a:ext cx="412293" cy="584775"/>
          </a:xfrm>
          <a:prstGeom prst="rect">
            <a:avLst/>
          </a:prstGeom>
          <a:noFill/>
        </p:spPr>
        <p:txBody>
          <a:bodyPr wrap="none" rtlCol="0">
            <a:spAutoFit/>
          </a:bodyPr>
          <a:lstStyle/>
          <a:p>
            <a:pPr algn="r"/>
            <a:r>
              <a:rPr lang="en-US" altLang="ko-KR" sz="3200" b="1" dirty="0" smtClean="0">
                <a:solidFill>
                  <a:schemeClr val="bg1"/>
                </a:solidFill>
                <a:cs typeface="Arial" pitchFamily="34" charset="0"/>
              </a:rPr>
              <a:t>3</a:t>
            </a:r>
            <a:endParaRPr lang="ko-KR" altLang="en-US" sz="3200" b="1" dirty="0">
              <a:solidFill>
                <a:schemeClr val="bg1"/>
              </a:solidFill>
              <a:cs typeface="Arial" pitchFamily="34" charset="0"/>
            </a:endParaRPr>
          </a:p>
        </p:txBody>
      </p:sp>
      <p:sp>
        <p:nvSpPr>
          <p:cNvPr id="18" name="TextBox 17">
            <a:extLst>
              <a:ext uri="{FF2B5EF4-FFF2-40B4-BE49-F238E27FC236}">
                <a16:creationId xmlns:a16="http://schemas.microsoft.com/office/drawing/2014/main" id="{FC93EBA9-AC5A-4683-86BF-16077A881D16}"/>
              </a:ext>
            </a:extLst>
          </p:cNvPr>
          <p:cNvSpPr txBox="1"/>
          <p:nvPr/>
        </p:nvSpPr>
        <p:spPr>
          <a:xfrm>
            <a:off x="3092067" y="6094617"/>
            <a:ext cx="3133360" cy="400110"/>
          </a:xfrm>
          <a:prstGeom prst="rect">
            <a:avLst/>
          </a:prstGeom>
          <a:noFill/>
        </p:spPr>
        <p:txBody>
          <a:bodyPr wrap="square" rtlCol="0" anchor="ctr">
            <a:spAutoFit/>
          </a:bodyPr>
          <a:lstStyle/>
          <a:p>
            <a:pPr algn="ctr"/>
            <a:r>
              <a:rPr lang="en-US" altLang="ko-KR" sz="2000" dirty="0">
                <a:solidFill>
                  <a:schemeClr val="bg1"/>
                </a:solidFill>
                <a:cs typeface="Arial" pitchFamily="34" charset="0"/>
              </a:rPr>
              <a:t>Oct. </a:t>
            </a:r>
            <a:r>
              <a:rPr lang="en-US" altLang="ko-KR" sz="2000" dirty="0">
                <a:solidFill>
                  <a:schemeClr val="bg1"/>
                </a:solidFill>
                <a:cs typeface="Arial" pitchFamily="34" charset="0"/>
              </a:rPr>
              <a:t>5</a:t>
            </a:r>
            <a:endParaRPr lang="ko-KR" altLang="en-US" sz="2000" dirty="0">
              <a:solidFill>
                <a:schemeClr val="bg1"/>
              </a:solidFill>
              <a:cs typeface="Arial" pitchFamily="34" charset="0"/>
            </a:endParaRPr>
          </a:p>
        </p:txBody>
      </p:sp>
      <p:sp>
        <p:nvSpPr>
          <p:cNvPr id="19" name="TextBox 18">
            <a:extLst>
              <a:ext uri="{FF2B5EF4-FFF2-40B4-BE49-F238E27FC236}">
                <a16:creationId xmlns:a16="http://schemas.microsoft.com/office/drawing/2014/main" id="{4EBF6251-4BFB-49D9-9925-858FB9E5ECDB}"/>
              </a:ext>
            </a:extLst>
          </p:cNvPr>
          <p:cNvSpPr txBox="1"/>
          <p:nvPr/>
        </p:nvSpPr>
        <p:spPr>
          <a:xfrm>
            <a:off x="3081436" y="5503073"/>
            <a:ext cx="3133362" cy="461665"/>
          </a:xfrm>
          <a:prstGeom prst="rect">
            <a:avLst/>
          </a:prstGeom>
          <a:noFill/>
        </p:spPr>
        <p:txBody>
          <a:bodyPr wrap="square" rtlCol="0" anchor="ctr">
            <a:spAutoFit/>
          </a:bodyPr>
          <a:lstStyle/>
          <a:p>
            <a:pPr algn="ctr"/>
            <a:r>
              <a:rPr lang="en-US" altLang="ko-KR" sz="2400" dirty="0">
                <a:solidFill>
                  <a:schemeClr val="bg1"/>
                </a:solidFill>
                <a:cs typeface="Arial" pitchFamily="34" charset="0"/>
              </a:rPr>
              <a:t>PHASE </a:t>
            </a:r>
            <a:r>
              <a:rPr lang="en-US" altLang="ko-KR" sz="2400" dirty="0" smtClean="0">
                <a:solidFill>
                  <a:schemeClr val="bg1"/>
                </a:solidFill>
                <a:cs typeface="Arial" pitchFamily="34" charset="0"/>
              </a:rPr>
              <a:t>3</a:t>
            </a:r>
            <a:endParaRPr lang="en-US" altLang="ko-KR" sz="2400" dirty="0">
              <a:solidFill>
                <a:schemeClr val="bg1"/>
              </a:solidFill>
              <a:cs typeface="Arial" pitchFamily="34" charset="0"/>
            </a:endParaRPr>
          </a:p>
        </p:txBody>
      </p:sp>
      <p:sp>
        <p:nvSpPr>
          <p:cNvPr id="14" name="TextBox 13">
            <a:extLst>
              <a:ext uri="{FF2B5EF4-FFF2-40B4-BE49-F238E27FC236}">
                <a16:creationId xmlns:a16="http://schemas.microsoft.com/office/drawing/2014/main" id="{5DB0BD17-9F3E-42DB-86E1-715BEF08C1E3}"/>
              </a:ext>
            </a:extLst>
          </p:cNvPr>
          <p:cNvSpPr txBox="1"/>
          <p:nvPr/>
        </p:nvSpPr>
        <p:spPr>
          <a:xfrm>
            <a:off x="6960677" y="2353495"/>
            <a:ext cx="4974147" cy="4985980"/>
          </a:xfrm>
          <a:prstGeom prst="rect">
            <a:avLst/>
          </a:prstGeom>
          <a:noFill/>
        </p:spPr>
        <p:txBody>
          <a:bodyPr wrap="square" rtlCol="0">
            <a:spAutoFit/>
          </a:bodyPr>
          <a:lstStyle/>
          <a:p>
            <a:pPr marL="342900" indent="-342900">
              <a:buFont typeface="Arial" panose="020B0604020202020204" pitchFamily="34" charset="0"/>
              <a:buChar char="•"/>
            </a:pPr>
            <a:r>
              <a:rPr lang="en-US" altLang="ko-KR" sz="2000" dirty="0">
                <a:solidFill>
                  <a:schemeClr val="tx1">
                    <a:lumMod val="75000"/>
                    <a:lumOff val="25000"/>
                  </a:schemeClr>
                </a:solidFill>
                <a:cs typeface="Arial" pitchFamily="34" charset="0"/>
              </a:rPr>
              <a:t>Students begin instructional model that aligned to the decision they made on the choice </a:t>
            </a:r>
            <a:r>
              <a:rPr lang="en-US" altLang="ko-KR" sz="2000" dirty="0" smtClean="0">
                <a:solidFill>
                  <a:schemeClr val="tx1">
                    <a:lumMod val="75000"/>
                    <a:lumOff val="25000"/>
                  </a:schemeClr>
                </a:solidFill>
                <a:cs typeface="Arial" pitchFamily="34" charset="0"/>
              </a:rPr>
              <a:t>survey</a:t>
            </a:r>
          </a:p>
          <a:p>
            <a:pPr marL="342900" indent="-342900">
              <a:buFont typeface="Arial" panose="020B0604020202020204" pitchFamily="34" charset="0"/>
              <a:buChar char="•"/>
            </a:pPr>
            <a:endParaRPr lang="en-US" altLang="ko-KR" sz="2000" dirty="0">
              <a:solidFill>
                <a:schemeClr val="tx1">
                  <a:lumMod val="75000"/>
                  <a:lumOff val="25000"/>
                </a:schemeClr>
              </a:solidFill>
              <a:cs typeface="Arial" pitchFamily="34" charset="0"/>
            </a:endParaRPr>
          </a:p>
          <a:p>
            <a:pPr marL="342900" indent="-342900">
              <a:buFont typeface="Arial" panose="020B0604020202020204" pitchFamily="34" charset="0"/>
              <a:buChar char="•"/>
            </a:pPr>
            <a:r>
              <a:rPr lang="en-US" sz="2000" dirty="0" smtClean="0">
                <a:solidFill>
                  <a:srgbClr val="3F3F3F"/>
                </a:solidFill>
                <a:ea typeface="Arial"/>
                <a:cs typeface="Arial"/>
                <a:sym typeface="Arial"/>
              </a:rPr>
              <a:t>Families that chose Remote Learning for their preferred method of learning, their student will continue with the SMCISD’s Remote Learning</a:t>
            </a:r>
          </a:p>
          <a:p>
            <a:endParaRPr lang="en-US" sz="2000" dirty="0" smtClean="0">
              <a:solidFill>
                <a:srgbClr val="3F3F3F"/>
              </a:solidFill>
              <a:ea typeface="Arial"/>
              <a:cs typeface="Arial"/>
              <a:sym typeface="Arial"/>
            </a:endParaRPr>
          </a:p>
          <a:p>
            <a:pPr marL="342900" indent="-342900">
              <a:buFont typeface="Arial" panose="020B0604020202020204" pitchFamily="34" charset="0"/>
              <a:buChar char="•"/>
            </a:pPr>
            <a:r>
              <a:rPr lang="en-US" altLang="ko-KR" sz="2000" dirty="0">
                <a:sym typeface="Arial"/>
              </a:rPr>
              <a:t>For families that chose SMCISD’s On-campus as their preferred method of learning, Oct. </a:t>
            </a:r>
            <a:r>
              <a:rPr lang="en-US" altLang="ko-KR" sz="2000" dirty="0">
                <a:sym typeface="Arial"/>
              </a:rPr>
              <a:t>5 will be the first </a:t>
            </a:r>
            <a:r>
              <a:rPr lang="en-US" altLang="ko-KR" sz="2000" dirty="0" smtClean="0">
                <a:sym typeface="Arial"/>
              </a:rPr>
              <a:t>day of </a:t>
            </a:r>
            <a:r>
              <a:rPr lang="en-US" altLang="ko-KR" sz="2000" dirty="0">
                <a:sym typeface="Arial"/>
              </a:rPr>
              <a:t>on-campus (in-person) </a:t>
            </a:r>
            <a:r>
              <a:rPr lang="en-US" altLang="ko-KR" sz="2000" dirty="0" smtClean="0">
                <a:sym typeface="Arial"/>
              </a:rPr>
              <a:t>instruction. This day is subject to change. Why?</a:t>
            </a:r>
          </a:p>
          <a:p>
            <a:endParaRPr lang="en-US" altLang="ko-KR" sz="2000" dirty="0">
              <a:sym typeface="Arial"/>
            </a:endParaRPr>
          </a:p>
          <a:p>
            <a:pPr marL="342900" indent="-342900">
              <a:buFont typeface="Arial" panose="020B0604020202020204" pitchFamily="34" charset="0"/>
              <a:buChar char="•"/>
            </a:pPr>
            <a:endParaRPr lang="ko-KR" altLang="en-US" dirty="0"/>
          </a:p>
        </p:txBody>
      </p:sp>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667" r="16667"/>
          <a:stretch>
            <a:fillRect/>
          </a:stretch>
        </p:blipFill>
        <p:spPr/>
      </p:pic>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6667" r="16667"/>
          <a:stretch>
            <a:fillRect/>
          </a:stretch>
        </p:blipFill>
        <p:spPr/>
      </p:pic>
      <p:pic>
        <p:nvPicPr>
          <p:cNvPr id="12" name="Picture Placeholder 11"/>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211104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93CD2-00DC-4E99-89EA-5BB81CC91E40}"/>
              </a:ext>
            </a:extLst>
          </p:cNvPr>
          <p:cNvSpPr/>
          <p:nvPr/>
        </p:nvSpPr>
        <p:spPr>
          <a:xfrm>
            <a:off x="6960677" y="789575"/>
            <a:ext cx="4665902" cy="830997"/>
          </a:xfrm>
          <a:prstGeom prst="rect">
            <a:avLst/>
          </a:prstGeom>
        </p:spPr>
        <p:txBody>
          <a:bodyPr wrap="square">
            <a:spAutoFit/>
          </a:bodyPr>
          <a:lstStyle/>
          <a:p>
            <a:r>
              <a:rPr lang="en-US" sz="4800" b="1" dirty="0" smtClean="0">
                <a:solidFill>
                  <a:schemeClr val="accent3"/>
                </a:solidFill>
                <a:latin typeface="+mj-lt"/>
                <a:cs typeface="Arial" pitchFamily="34" charset="0"/>
              </a:rPr>
              <a:t>Summary</a:t>
            </a:r>
            <a:endParaRPr lang="en-US" sz="4800" dirty="0">
              <a:solidFill>
                <a:schemeClr val="accent3"/>
              </a:solidFill>
              <a:latin typeface="+mj-lt"/>
            </a:endParaRPr>
          </a:p>
        </p:txBody>
      </p:sp>
      <p:sp>
        <p:nvSpPr>
          <p:cNvPr id="6" name="Rectangle 5">
            <a:extLst>
              <a:ext uri="{FF2B5EF4-FFF2-40B4-BE49-F238E27FC236}">
                <a16:creationId xmlns:a16="http://schemas.microsoft.com/office/drawing/2014/main" id="{D8AB0254-E66B-472C-8C13-A13F012C93FB}"/>
              </a:ext>
            </a:extLst>
          </p:cNvPr>
          <p:cNvSpPr/>
          <p:nvPr/>
        </p:nvSpPr>
        <p:spPr>
          <a:xfrm>
            <a:off x="6619875" y="1667434"/>
            <a:ext cx="5572125" cy="954107"/>
          </a:xfrm>
          <a:prstGeom prst="rect">
            <a:avLst/>
          </a:prstGeom>
        </p:spPr>
        <p:txBody>
          <a:bodyPr wrap="square">
            <a:spAutoFit/>
          </a:bodyPr>
          <a:lstStyle/>
          <a:p>
            <a:pPr algn="dist"/>
            <a:r>
              <a:rPr lang="en-US" sz="2800" b="1" dirty="0" smtClean="0">
                <a:solidFill>
                  <a:schemeClr val="accent2"/>
                </a:solidFill>
                <a:cs typeface="Arial" pitchFamily="34" charset="0"/>
              </a:rPr>
              <a:t>First day of On-Campus is subject to change</a:t>
            </a:r>
            <a:endParaRPr lang="en-US" sz="2800" dirty="0">
              <a:solidFill>
                <a:schemeClr val="accent2"/>
              </a:solidFill>
            </a:endParaRPr>
          </a:p>
        </p:txBody>
      </p:sp>
      <p:sp>
        <p:nvSpPr>
          <p:cNvPr id="9" name="Rectangle 8">
            <a:extLst>
              <a:ext uri="{FF2B5EF4-FFF2-40B4-BE49-F238E27FC236}">
                <a16:creationId xmlns:a16="http://schemas.microsoft.com/office/drawing/2014/main" id="{BBCB6DFE-F062-40A9-BFEC-132DD0FF046B}"/>
              </a:ext>
            </a:extLst>
          </p:cNvPr>
          <p:cNvSpPr/>
          <p:nvPr/>
        </p:nvSpPr>
        <p:spPr>
          <a:xfrm>
            <a:off x="6979920" y="1600444"/>
            <a:ext cx="5212080" cy="61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1B054A-9BE2-4FC5-AE5A-CF646659D9AB}"/>
              </a:ext>
            </a:extLst>
          </p:cNvPr>
          <p:cNvSpPr txBox="1"/>
          <p:nvPr/>
        </p:nvSpPr>
        <p:spPr>
          <a:xfrm>
            <a:off x="80783" y="5538583"/>
            <a:ext cx="3133362" cy="461665"/>
          </a:xfrm>
          <a:prstGeom prst="rect">
            <a:avLst/>
          </a:prstGeom>
          <a:noFill/>
        </p:spPr>
        <p:txBody>
          <a:bodyPr wrap="square" rtlCol="0" anchor="ctr">
            <a:spAutoFit/>
          </a:bodyPr>
          <a:lstStyle/>
          <a:p>
            <a:pPr algn="ctr"/>
            <a:r>
              <a:rPr lang="en-US" altLang="ko-KR" sz="2400" dirty="0" smtClean="0">
                <a:solidFill>
                  <a:schemeClr val="bg1"/>
                </a:solidFill>
                <a:cs typeface="Arial" pitchFamily="34" charset="0"/>
              </a:rPr>
              <a:t>Summary</a:t>
            </a:r>
            <a:endParaRPr lang="en-US" altLang="ko-KR" sz="2400" dirty="0">
              <a:solidFill>
                <a:schemeClr val="bg1"/>
              </a:solidFill>
              <a:cs typeface="Arial" pitchFamily="34" charset="0"/>
            </a:endParaRPr>
          </a:p>
        </p:txBody>
      </p:sp>
      <p:sp>
        <p:nvSpPr>
          <p:cNvPr id="15" name="TextBox 14">
            <a:extLst>
              <a:ext uri="{FF2B5EF4-FFF2-40B4-BE49-F238E27FC236}">
                <a16:creationId xmlns:a16="http://schemas.microsoft.com/office/drawing/2014/main" id="{8E81CFE1-E9D2-45A8-9A73-0476DE47AD05}"/>
              </a:ext>
            </a:extLst>
          </p:cNvPr>
          <p:cNvSpPr txBox="1"/>
          <p:nvPr/>
        </p:nvSpPr>
        <p:spPr>
          <a:xfrm>
            <a:off x="6365708" y="2736094"/>
            <a:ext cx="5826292" cy="4524315"/>
          </a:xfrm>
          <a:prstGeom prst="rect">
            <a:avLst/>
          </a:prstGeom>
          <a:noFill/>
        </p:spPr>
        <p:txBody>
          <a:bodyPr wrap="square" rtlCol="0">
            <a:spAutoFit/>
          </a:bodyPr>
          <a:lstStyle/>
          <a:p>
            <a:pPr marL="342900" indent="-342900">
              <a:buFont typeface="Arial" panose="020B0604020202020204" pitchFamily="34" charset="0"/>
              <a:buChar char="•"/>
            </a:pPr>
            <a:r>
              <a:rPr lang="en-US" altLang="ko-KR" dirty="0" smtClean="0">
                <a:solidFill>
                  <a:schemeClr val="tx1">
                    <a:lumMod val="75000"/>
                    <a:lumOff val="25000"/>
                  </a:schemeClr>
                </a:solidFill>
                <a:cs typeface="Arial" pitchFamily="34" charset="0"/>
              </a:rPr>
              <a:t>TEA guidelines allow districts to offer strictly remote for four weeks. As of today, our first day of On-campus instruction is scheduled for Oct. 5</a:t>
            </a:r>
          </a:p>
          <a:p>
            <a:endParaRPr lang="en-US" altLang="ko-KR" dirty="0">
              <a:solidFill>
                <a:schemeClr val="tx1">
                  <a:lumMod val="75000"/>
                  <a:lumOff val="25000"/>
                </a:schemeClr>
              </a:solidFill>
              <a:cs typeface="Arial" pitchFamily="34" charset="0"/>
            </a:endParaRPr>
          </a:p>
          <a:p>
            <a:pPr marL="342900" indent="-342900">
              <a:buFont typeface="Arial" panose="020B0604020202020204" pitchFamily="34" charset="0"/>
              <a:buChar char="•"/>
            </a:pPr>
            <a:r>
              <a:rPr lang="en-US" altLang="ko-KR" dirty="0" smtClean="0">
                <a:solidFill>
                  <a:schemeClr val="tx1">
                    <a:lumMod val="75000"/>
                    <a:lumOff val="25000"/>
                  </a:schemeClr>
                </a:solidFill>
                <a:cs typeface="Arial" pitchFamily="34" charset="0"/>
              </a:rPr>
              <a:t>Tonight, we are requesting the Board of Trustees provide the Superintendent with the authority to extend Remote Learning for up to four additional weeks – per TEA guidelines. If our county does not see a decline in COVID-19 cases, the Superintendent can extend Remote Learning through Oct. 30. </a:t>
            </a:r>
          </a:p>
          <a:p>
            <a:pPr marL="342900" indent="-342900">
              <a:buFont typeface="Arial" panose="020B0604020202020204" pitchFamily="34" charset="0"/>
              <a:buChar char="•"/>
            </a:pPr>
            <a:endParaRPr lang="en-US" altLang="ko-KR" dirty="0">
              <a:solidFill>
                <a:schemeClr val="tx1">
                  <a:lumMod val="75000"/>
                  <a:lumOff val="25000"/>
                </a:schemeClr>
              </a:solidFill>
              <a:cs typeface="Arial" pitchFamily="34" charset="0"/>
            </a:endParaRPr>
          </a:p>
          <a:p>
            <a:pPr marL="342900" indent="-342900">
              <a:buFont typeface="Arial" panose="020B0604020202020204" pitchFamily="34" charset="0"/>
              <a:buChar char="•"/>
            </a:pPr>
            <a:r>
              <a:rPr lang="en-US" altLang="ko-KR" dirty="0" smtClean="0">
                <a:solidFill>
                  <a:schemeClr val="tx1">
                    <a:lumMod val="75000"/>
                    <a:lumOff val="25000"/>
                  </a:schemeClr>
                </a:solidFill>
                <a:cs typeface="Arial" pitchFamily="34" charset="0"/>
              </a:rPr>
              <a:t>A reconsideration window will open in mid-October if parents choose to change their method of learning for second 9-weeks. </a:t>
            </a:r>
          </a:p>
          <a:p>
            <a:pPr marL="342900" indent="-342900">
              <a:buFont typeface="Arial" panose="020B0604020202020204" pitchFamily="34" charset="0"/>
              <a:buChar char="•"/>
            </a:pPr>
            <a:endParaRPr lang="en-US" altLang="ko-KR" dirty="0" smtClean="0">
              <a:solidFill>
                <a:schemeClr val="tx1">
                  <a:lumMod val="75000"/>
                  <a:lumOff val="25000"/>
                </a:schemeClr>
              </a:solidFill>
              <a:cs typeface="Arial" pitchFamily="34" charset="0"/>
            </a:endParaRPr>
          </a:p>
        </p:txBody>
      </p:sp>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675" r="16675"/>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9896" r="9896"/>
          <a:stretch>
            <a:fillRect/>
          </a:stretch>
        </p:blipFill>
        <p:spPr/>
      </p:pic>
      <p:pic>
        <p:nvPicPr>
          <p:cNvPr id="18" name="Picture Placeholder 1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675" r="16675"/>
          <a:stretch>
            <a:fillRect/>
          </a:stretch>
        </p:blipFill>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469" y="4030187"/>
            <a:ext cx="1429250" cy="1382132"/>
          </a:xfrm>
          <a:prstGeom prst="rect">
            <a:avLst/>
          </a:prstGeom>
        </p:spPr>
      </p:pic>
    </p:spTree>
    <p:extLst>
      <p:ext uri="{BB962C8B-B14F-4D97-AF65-F5344CB8AC3E}">
        <p14:creationId xmlns:p14="http://schemas.microsoft.com/office/powerpoint/2010/main" val="2236306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724247"/>
          </a:xfrm>
        </p:spPr>
        <p:txBody>
          <a:bodyPr>
            <a:normAutofit fontScale="92500" lnSpcReduction="20000"/>
          </a:bodyPr>
          <a:lstStyle/>
          <a:p>
            <a:r>
              <a:rPr lang="en-US" dirty="0"/>
              <a:t>Teaching &amp; Learning</a:t>
            </a:r>
          </a:p>
        </p:txBody>
      </p:sp>
      <p:sp>
        <p:nvSpPr>
          <p:cNvPr id="3" name="Rectangle 2">
            <a:extLst>
              <a:ext uri="{FF2B5EF4-FFF2-40B4-BE49-F238E27FC236}">
                <a16:creationId xmlns:a16="http://schemas.microsoft.com/office/drawing/2014/main" id="{5589EB03-6B4D-4C16-942D-7987CD74AF1E}"/>
              </a:ext>
            </a:extLst>
          </p:cNvPr>
          <p:cNvSpPr/>
          <p:nvPr/>
        </p:nvSpPr>
        <p:spPr>
          <a:xfrm>
            <a:off x="0" y="5154077"/>
            <a:ext cx="12192000" cy="170392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 name="Rectangle 3">
            <a:extLst>
              <a:ext uri="{FF2B5EF4-FFF2-40B4-BE49-F238E27FC236}">
                <a16:creationId xmlns:a16="http://schemas.microsoft.com/office/drawing/2014/main" id="{C539E893-0C63-464E-9DA0-A7610D1A1BA2}"/>
              </a:ext>
            </a:extLst>
          </p:cNvPr>
          <p:cNvSpPr/>
          <p:nvPr/>
        </p:nvSpPr>
        <p:spPr>
          <a:xfrm>
            <a:off x="3654650" y="2083244"/>
            <a:ext cx="576064" cy="51245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 name="TextBox 4">
            <a:extLst>
              <a:ext uri="{FF2B5EF4-FFF2-40B4-BE49-F238E27FC236}">
                <a16:creationId xmlns:a16="http://schemas.microsoft.com/office/drawing/2014/main" id="{6986857B-5CAC-49BD-BAE2-EBE3380546D6}"/>
              </a:ext>
            </a:extLst>
          </p:cNvPr>
          <p:cNvSpPr txBox="1"/>
          <p:nvPr/>
        </p:nvSpPr>
        <p:spPr>
          <a:xfrm>
            <a:off x="3707686" y="2139414"/>
            <a:ext cx="470000" cy="400110"/>
          </a:xfrm>
          <a:prstGeom prst="rect">
            <a:avLst/>
          </a:prstGeom>
          <a:noFill/>
        </p:spPr>
        <p:txBody>
          <a:bodyPr wrap="none" rtlCol="0">
            <a:spAutoFit/>
          </a:bodyPr>
          <a:lstStyle/>
          <a:p>
            <a:pPr algn="r"/>
            <a:r>
              <a:rPr lang="en-US" altLang="ko-KR" sz="2000" b="1" dirty="0">
                <a:solidFill>
                  <a:srgbClr val="7030A0"/>
                </a:solidFill>
                <a:cs typeface="Arial" pitchFamily="34" charset="0"/>
              </a:rPr>
              <a:t>05</a:t>
            </a:r>
            <a:endParaRPr lang="ko-KR" altLang="en-US" sz="2000" b="1" dirty="0">
              <a:solidFill>
                <a:srgbClr val="7030A0"/>
              </a:solidFill>
              <a:cs typeface="Arial" pitchFamily="34" charset="0"/>
            </a:endParaRPr>
          </a:p>
        </p:txBody>
      </p:sp>
      <p:grpSp>
        <p:nvGrpSpPr>
          <p:cNvPr id="6" name="Group 5">
            <a:extLst>
              <a:ext uri="{FF2B5EF4-FFF2-40B4-BE49-F238E27FC236}">
                <a16:creationId xmlns:a16="http://schemas.microsoft.com/office/drawing/2014/main" id="{E0E8C8D0-FB4C-4570-985C-92EDE9E79248}"/>
              </a:ext>
            </a:extLst>
          </p:cNvPr>
          <p:cNvGrpSpPr/>
          <p:nvPr/>
        </p:nvGrpSpPr>
        <p:grpSpPr>
          <a:xfrm>
            <a:off x="730517" y="2000122"/>
            <a:ext cx="2880010" cy="740247"/>
            <a:chOff x="803637" y="3362835"/>
            <a:chExt cx="2272809" cy="740247"/>
          </a:xfrm>
        </p:grpSpPr>
        <p:sp>
          <p:nvSpPr>
            <p:cNvPr id="7" name="TextBox 6">
              <a:extLst>
                <a:ext uri="{FF2B5EF4-FFF2-40B4-BE49-F238E27FC236}">
                  <a16:creationId xmlns:a16="http://schemas.microsoft.com/office/drawing/2014/main" id="{E19B2640-EB38-4F59-80C6-F29E5348261D}"/>
                </a:ext>
              </a:extLst>
            </p:cNvPr>
            <p:cNvSpPr txBox="1"/>
            <p:nvPr/>
          </p:nvSpPr>
          <p:spPr>
            <a:xfrm>
              <a:off x="803644" y="3579862"/>
              <a:ext cx="2272802" cy="523220"/>
            </a:xfrm>
            <a:prstGeom prst="rect">
              <a:avLst/>
            </a:prstGeom>
            <a:noFill/>
          </p:spPr>
          <p:txBody>
            <a:bodyPr wrap="square" rtlCol="0">
              <a:spAutoFit/>
            </a:bodyPr>
            <a:lstStyle/>
            <a:p>
              <a:pPr algn="r"/>
              <a:r>
                <a:rPr lang="en-US" altLang="ko-KR" sz="1400" dirty="0">
                  <a:solidFill>
                    <a:schemeClr val="tx1">
                      <a:lumMod val="75000"/>
                      <a:lumOff val="25000"/>
                    </a:schemeClr>
                  </a:solidFill>
                  <a:cs typeface="Arial" pitchFamily="34" charset="0"/>
                </a:rPr>
                <a:t>Committed to staff and student mental health and social resiliency.</a:t>
              </a:r>
              <a:endParaRPr lang="ko-KR" altLang="en-US" sz="1400" dirty="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id="{97CC9FA6-C289-4B46-A23C-A24D33798A59}"/>
                </a:ext>
              </a:extLst>
            </p:cNvPr>
            <p:cNvSpPr txBox="1"/>
            <p:nvPr/>
          </p:nvSpPr>
          <p:spPr>
            <a:xfrm>
              <a:off x="803637" y="3362835"/>
              <a:ext cx="2272802" cy="307777"/>
            </a:xfrm>
            <a:prstGeom prst="rect">
              <a:avLst/>
            </a:prstGeom>
            <a:noFill/>
          </p:spPr>
          <p:txBody>
            <a:bodyPr wrap="square" rtlCol="0">
              <a:spAutoFit/>
            </a:bodyPr>
            <a:lstStyle/>
            <a:p>
              <a:pPr algn="r"/>
              <a:r>
                <a:rPr lang="en-US" altLang="ko-KR" sz="1400" b="1" dirty="0">
                  <a:solidFill>
                    <a:schemeClr val="tx1">
                      <a:lumMod val="75000"/>
                      <a:lumOff val="25000"/>
                    </a:schemeClr>
                  </a:solidFill>
                  <a:cs typeface="Arial" pitchFamily="34" charset="0"/>
                </a:rPr>
                <a:t>Social Emotional Learning</a:t>
              </a:r>
              <a:endParaRPr lang="ko-KR" altLang="en-US" sz="1400" b="1" dirty="0">
                <a:solidFill>
                  <a:schemeClr val="tx1">
                    <a:lumMod val="75000"/>
                    <a:lumOff val="25000"/>
                  </a:schemeClr>
                </a:solidFill>
                <a:cs typeface="Arial" pitchFamily="34" charset="0"/>
              </a:endParaRPr>
            </a:p>
          </p:txBody>
        </p:sp>
      </p:grpSp>
      <p:sp>
        <p:nvSpPr>
          <p:cNvPr id="9" name="Rectangle 8">
            <a:extLst>
              <a:ext uri="{FF2B5EF4-FFF2-40B4-BE49-F238E27FC236}">
                <a16:creationId xmlns:a16="http://schemas.microsoft.com/office/drawing/2014/main" id="{F60124E2-38F0-478A-9453-D8BC91A20B77}"/>
              </a:ext>
            </a:extLst>
          </p:cNvPr>
          <p:cNvSpPr/>
          <p:nvPr/>
        </p:nvSpPr>
        <p:spPr>
          <a:xfrm>
            <a:off x="3633019" y="3110849"/>
            <a:ext cx="576064" cy="512456"/>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 name="TextBox 9">
            <a:extLst>
              <a:ext uri="{FF2B5EF4-FFF2-40B4-BE49-F238E27FC236}">
                <a16:creationId xmlns:a16="http://schemas.microsoft.com/office/drawing/2014/main" id="{C8DC892D-A0CE-46CD-BF0D-ECE88FB48BDE}"/>
              </a:ext>
            </a:extLst>
          </p:cNvPr>
          <p:cNvSpPr txBox="1"/>
          <p:nvPr/>
        </p:nvSpPr>
        <p:spPr>
          <a:xfrm>
            <a:off x="3711702" y="3167019"/>
            <a:ext cx="444353" cy="400110"/>
          </a:xfrm>
          <a:prstGeom prst="rect">
            <a:avLst/>
          </a:prstGeom>
          <a:noFill/>
        </p:spPr>
        <p:txBody>
          <a:bodyPr wrap="none" rtlCol="0">
            <a:spAutoFit/>
          </a:bodyPr>
          <a:lstStyle/>
          <a:p>
            <a:pPr algn="r"/>
            <a:r>
              <a:rPr lang="en-US" altLang="ko-KR" sz="2000" b="1" dirty="0">
                <a:solidFill>
                  <a:schemeClr val="tx1">
                    <a:lumMod val="75000"/>
                    <a:lumOff val="25000"/>
                  </a:schemeClr>
                </a:solidFill>
                <a:cs typeface="Arial" pitchFamily="34" charset="0"/>
              </a:rPr>
              <a:t>03</a:t>
            </a:r>
            <a:endParaRPr lang="ko-KR" altLang="en-US" sz="2000" b="1" dirty="0">
              <a:solidFill>
                <a:schemeClr val="tx1">
                  <a:lumMod val="75000"/>
                  <a:lumOff val="25000"/>
                </a:schemeClr>
              </a:solidFill>
              <a:cs typeface="Arial" pitchFamily="34" charset="0"/>
            </a:endParaRPr>
          </a:p>
        </p:txBody>
      </p:sp>
      <p:grpSp>
        <p:nvGrpSpPr>
          <p:cNvPr id="11" name="Group 10">
            <a:extLst>
              <a:ext uri="{FF2B5EF4-FFF2-40B4-BE49-F238E27FC236}">
                <a16:creationId xmlns:a16="http://schemas.microsoft.com/office/drawing/2014/main" id="{8B61D3E9-BD43-484C-B230-439D6263722E}"/>
              </a:ext>
            </a:extLst>
          </p:cNvPr>
          <p:cNvGrpSpPr/>
          <p:nvPr/>
        </p:nvGrpSpPr>
        <p:grpSpPr>
          <a:xfrm>
            <a:off x="708882" y="3009727"/>
            <a:ext cx="2880000" cy="955691"/>
            <a:chOff x="803638" y="3362835"/>
            <a:chExt cx="2272817" cy="955691"/>
          </a:xfrm>
        </p:grpSpPr>
        <p:sp>
          <p:nvSpPr>
            <p:cNvPr id="12" name="TextBox 11">
              <a:extLst>
                <a:ext uri="{FF2B5EF4-FFF2-40B4-BE49-F238E27FC236}">
                  <a16:creationId xmlns:a16="http://schemas.microsoft.com/office/drawing/2014/main" id="{B90EEB06-8319-46B9-82A6-2EE813269C36}"/>
                </a:ext>
              </a:extLst>
            </p:cNvPr>
            <p:cNvSpPr txBox="1"/>
            <p:nvPr/>
          </p:nvSpPr>
          <p:spPr>
            <a:xfrm>
              <a:off x="803638" y="3579862"/>
              <a:ext cx="2272817" cy="738664"/>
            </a:xfrm>
            <a:prstGeom prst="rect">
              <a:avLst/>
            </a:prstGeom>
            <a:noFill/>
          </p:spPr>
          <p:txBody>
            <a:bodyPr wrap="square" rtlCol="0">
              <a:spAutoFit/>
            </a:bodyPr>
            <a:lstStyle/>
            <a:p>
              <a:pPr algn="r"/>
              <a:r>
                <a:rPr lang="en-US" altLang="ko-KR" sz="1400" dirty="0">
                  <a:solidFill>
                    <a:schemeClr val="tx1">
                      <a:lumMod val="75000"/>
                      <a:lumOff val="25000"/>
                    </a:schemeClr>
                  </a:solidFill>
                  <a:cs typeface="Arial" pitchFamily="34" charset="0"/>
                </a:rPr>
                <a:t>Adaptive programs will be utilized to build knowledge, skills and fill academic gaps</a:t>
              </a:r>
              <a:endParaRPr lang="ko-KR" altLang="en-US" sz="1400" dirty="0">
                <a:solidFill>
                  <a:schemeClr val="tx1">
                    <a:lumMod val="75000"/>
                    <a:lumOff val="25000"/>
                  </a:schemeClr>
                </a:solidFill>
                <a:cs typeface="Arial" pitchFamily="34" charset="0"/>
              </a:endParaRPr>
            </a:p>
          </p:txBody>
        </p:sp>
        <p:sp>
          <p:nvSpPr>
            <p:cNvPr id="13" name="TextBox 12">
              <a:extLst>
                <a:ext uri="{FF2B5EF4-FFF2-40B4-BE49-F238E27FC236}">
                  <a16:creationId xmlns:a16="http://schemas.microsoft.com/office/drawing/2014/main" id="{CA8D3433-FAE8-4594-83D1-733A03698D28}"/>
                </a:ext>
              </a:extLst>
            </p:cNvPr>
            <p:cNvSpPr txBox="1"/>
            <p:nvPr/>
          </p:nvSpPr>
          <p:spPr>
            <a:xfrm>
              <a:off x="803638" y="3362835"/>
              <a:ext cx="2272817" cy="307777"/>
            </a:xfrm>
            <a:prstGeom prst="rect">
              <a:avLst/>
            </a:prstGeom>
            <a:noFill/>
          </p:spPr>
          <p:txBody>
            <a:bodyPr wrap="square" rtlCol="0">
              <a:spAutoFit/>
            </a:bodyPr>
            <a:lstStyle/>
            <a:p>
              <a:pPr algn="r"/>
              <a:r>
                <a:rPr lang="en-US" altLang="ko-KR" sz="1400" b="1" dirty="0">
                  <a:solidFill>
                    <a:schemeClr val="tx1">
                      <a:lumMod val="75000"/>
                      <a:lumOff val="25000"/>
                    </a:schemeClr>
                  </a:solidFill>
                  <a:cs typeface="Arial" pitchFamily="34" charset="0"/>
                </a:rPr>
                <a:t>Digital Tools</a:t>
              </a:r>
              <a:endParaRPr lang="ko-KR" altLang="en-US" sz="1400" b="1" dirty="0">
                <a:solidFill>
                  <a:schemeClr val="tx1">
                    <a:lumMod val="75000"/>
                    <a:lumOff val="25000"/>
                  </a:schemeClr>
                </a:solidFill>
                <a:cs typeface="Arial" pitchFamily="34" charset="0"/>
              </a:endParaRPr>
            </a:p>
          </p:txBody>
        </p:sp>
      </p:grpSp>
      <p:sp>
        <p:nvSpPr>
          <p:cNvPr id="14" name="Rectangle 13">
            <a:extLst>
              <a:ext uri="{FF2B5EF4-FFF2-40B4-BE49-F238E27FC236}">
                <a16:creationId xmlns:a16="http://schemas.microsoft.com/office/drawing/2014/main" id="{044F0BB4-436A-4919-84F0-691617581BB3}"/>
              </a:ext>
            </a:extLst>
          </p:cNvPr>
          <p:cNvSpPr/>
          <p:nvPr/>
        </p:nvSpPr>
        <p:spPr>
          <a:xfrm>
            <a:off x="3633019" y="4113555"/>
            <a:ext cx="576064" cy="512456"/>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 name="TextBox 14">
            <a:extLst>
              <a:ext uri="{FF2B5EF4-FFF2-40B4-BE49-F238E27FC236}">
                <a16:creationId xmlns:a16="http://schemas.microsoft.com/office/drawing/2014/main" id="{352BD706-200D-4532-990B-CCB5DAF721BA}"/>
              </a:ext>
            </a:extLst>
          </p:cNvPr>
          <p:cNvSpPr txBox="1"/>
          <p:nvPr/>
        </p:nvSpPr>
        <p:spPr>
          <a:xfrm>
            <a:off x="3686055" y="4169725"/>
            <a:ext cx="470000" cy="400110"/>
          </a:xfrm>
          <a:prstGeom prst="rect">
            <a:avLst/>
          </a:prstGeom>
          <a:noFill/>
        </p:spPr>
        <p:txBody>
          <a:bodyPr wrap="none" rtlCol="0">
            <a:spAutoFit/>
          </a:bodyPr>
          <a:lstStyle/>
          <a:p>
            <a:pPr algn="r"/>
            <a:r>
              <a:rPr lang="en-US" altLang="ko-KR" sz="2000" b="1" dirty="0">
                <a:solidFill>
                  <a:schemeClr val="tx1">
                    <a:lumMod val="75000"/>
                    <a:lumOff val="25000"/>
                  </a:schemeClr>
                </a:solidFill>
                <a:cs typeface="Arial" pitchFamily="34" charset="0"/>
              </a:rPr>
              <a:t>01</a:t>
            </a:r>
            <a:endParaRPr lang="ko-KR" altLang="en-US" sz="2000" b="1" dirty="0">
              <a:solidFill>
                <a:schemeClr val="tx1">
                  <a:lumMod val="75000"/>
                  <a:lumOff val="25000"/>
                </a:schemeClr>
              </a:solidFill>
              <a:cs typeface="Arial" pitchFamily="34" charset="0"/>
            </a:endParaRPr>
          </a:p>
        </p:txBody>
      </p:sp>
      <p:grpSp>
        <p:nvGrpSpPr>
          <p:cNvPr id="16" name="Group 15">
            <a:extLst>
              <a:ext uri="{FF2B5EF4-FFF2-40B4-BE49-F238E27FC236}">
                <a16:creationId xmlns:a16="http://schemas.microsoft.com/office/drawing/2014/main" id="{1D433EDC-2019-40B4-AB61-34ABFBC52D9E}"/>
              </a:ext>
            </a:extLst>
          </p:cNvPr>
          <p:cNvGrpSpPr/>
          <p:nvPr/>
        </p:nvGrpSpPr>
        <p:grpSpPr>
          <a:xfrm>
            <a:off x="708872" y="4030434"/>
            <a:ext cx="2880000" cy="740247"/>
            <a:chOff x="803639" y="3362835"/>
            <a:chExt cx="2272839" cy="740247"/>
          </a:xfrm>
        </p:grpSpPr>
        <p:sp>
          <p:nvSpPr>
            <p:cNvPr id="17" name="TextBox 16">
              <a:extLst>
                <a:ext uri="{FF2B5EF4-FFF2-40B4-BE49-F238E27FC236}">
                  <a16:creationId xmlns:a16="http://schemas.microsoft.com/office/drawing/2014/main" id="{BF869A2B-3C0F-4B06-8939-431CE024AFF9}"/>
                </a:ext>
              </a:extLst>
            </p:cNvPr>
            <p:cNvSpPr txBox="1"/>
            <p:nvPr/>
          </p:nvSpPr>
          <p:spPr>
            <a:xfrm>
              <a:off x="803639" y="3579862"/>
              <a:ext cx="2272839" cy="523220"/>
            </a:xfrm>
            <a:prstGeom prst="rect">
              <a:avLst/>
            </a:prstGeom>
            <a:noFill/>
          </p:spPr>
          <p:txBody>
            <a:bodyPr wrap="square" rtlCol="0">
              <a:spAutoFit/>
            </a:bodyPr>
            <a:lstStyle/>
            <a:p>
              <a:pPr algn="r"/>
              <a:r>
                <a:rPr lang="en-US" altLang="ko-KR" sz="1400" dirty="0">
                  <a:solidFill>
                    <a:schemeClr val="tx1">
                      <a:lumMod val="75000"/>
                      <a:lumOff val="25000"/>
                    </a:schemeClr>
                  </a:solidFill>
                  <a:cs typeface="Arial" pitchFamily="34" charset="0"/>
                </a:rPr>
                <a:t>Rigorous remote and face-to-face PD throughout the year</a:t>
              </a:r>
              <a:endParaRPr lang="ko-KR" altLang="en-US" sz="1400"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56825043-39B8-4D45-AE8A-BBC3C96EDD4B}"/>
                </a:ext>
              </a:extLst>
            </p:cNvPr>
            <p:cNvSpPr txBox="1"/>
            <p:nvPr/>
          </p:nvSpPr>
          <p:spPr>
            <a:xfrm>
              <a:off x="803639" y="3362835"/>
              <a:ext cx="2272839" cy="307777"/>
            </a:xfrm>
            <a:prstGeom prst="rect">
              <a:avLst/>
            </a:prstGeom>
            <a:noFill/>
          </p:spPr>
          <p:txBody>
            <a:bodyPr wrap="square" rtlCol="0">
              <a:spAutoFit/>
            </a:bodyPr>
            <a:lstStyle/>
            <a:p>
              <a:pPr algn="r"/>
              <a:r>
                <a:rPr lang="en-US" altLang="ko-KR" sz="1400" b="1" dirty="0">
                  <a:solidFill>
                    <a:schemeClr val="tx1">
                      <a:lumMod val="75000"/>
                      <a:lumOff val="25000"/>
                    </a:schemeClr>
                  </a:solidFill>
                  <a:cs typeface="Arial" pitchFamily="34" charset="0"/>
                </a:rPr>
                <a:t>Professional Development</a:t>
              </a:r>
              <a:endParaRPr lang="ko-KR" altLang="en-US" sz="1400" b="1" dirty="0">
                <a:solidFill>
                  <a:schemeClr val="tx1">
                    <a:lumMod val="75000"/>
                    <a:lumOff val="25000"/>
                  </a:schemeClr>
                </a:solidFill>
                <a:cs typeface="Arial" pitchFamily="34" charset="0"/>
              </a:endParaRPr>
            </a:p>
          </p:txBody>
        </p:sp>
      </p:grpSp>
      <p:sp>
        <p:nvSpPr>
          <p:cNvPr id="19" name="Rectangle 18">
            <a:extLst>
              <a:ext uri="{FF2B5EF4-FFF2-40B4-BE49-F238E27FC236}">
                <a16:creationId xmlns:a16="http://schemas.microsoft.com/office/drawing/2014/main" id="{5888422E-52F2-4F4A-841E-375C280DDBE0}"/>
              </a:ext>
            </a:extLst>
          </p:cNvPr>
          <p:cNvSpPr/>
          <p:nvPr/>
        </p:nvSpPr>
        <p:spPr>
          <a:xfrm>
            <a:off x="7971430" y="2000223"/>
            <a:ext cx="576064" cy="51245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 name="TextBox 19">
            <a:extLst>
              <a:ext uri="{FF2B5EF4-FFF2-40B4-BE49-F238E27FC236}">
                <a16:creationId xmlns:a16="http://schemas.microsoft.com/office/drawing/2014/main" id="{2F3C6385-693D-4B4B-AAE8-C40B6762F734}"/>
              </a:ext>
            </a:extLst>
          </p:cNvPr>
          <p:cNvSpPr txBox="1"/>
          <p:nvPr/>
        </p:nvSpPr>
        <p:spPr>
          <a:xfrm>
            <a:off x="8024466" y="2056393"/>
            <a:ext cx="470000" cy="400110"/>
          </a:xfrm>
          <a:prstGeom prst="rect">
            <a:avLst/>
          </a:prstGeom>
          <a:noFill/>
        </p:spPr>
        <p:txBody>
          <a:bodyPr wrap="none" rtlCol="0">
            <a:spAutoFit/>
          </a:bodyPr>
          <a:lstStyle/>
          <a:p>
            <a:pPr algn="r"/>
            <a:r>
              <a:rPr lang="en-US" altLang="ko-KR" sz="2000" b="1" dirty="0">
                <a:solidFill>
                  <a:srgbClr val="7030A0"/>
                </a:solidFill>
                <a:cs typeface="Arial" pitchFamily="34" charset="0"/>
              </a:rPr>
              <a:t>06</a:t>
            </a:r>
            <a:endParaRPr lang="ko-KR" altLang="en-US" sz="2000" b="1" dirty="0">
              <a:solidFill>
                <a:srgbClr val="7030A0"/>
              </a:solidFill>
              <a:cs typeface="Arial" pitchFamily="34" charset="0"/>
            </a:endParaRPr>
          </a:p>
        </p:txBody>
      </p:sp>
      <p:grpSp>
        <p:nvGrpSpPr>
          <p:cNvPr id="21" name="Group 20">
            <a:extLst>
              <a:ext uri="{FF2B5EF4-FFF2-40B4-BE49-F238E27FC236}">
                <a16:creationId xmlns:a16="http://schemas.microsoft.com/office/drawing/2014/main" id="{898D5147-251B-4AF9-A1A2-60A1B4DAE17D}"/>
              </a:ext>
            </a:extLst>
          </p:cNvPr>
          <p:cNvGrpSpPr/>
          <p:nvPr/>
        </p:nvGrpSpPr>
        <p:grpSpPr>
          <a:xfrm>
            <a:off x="8587179" y="1917101"/>
            <a:ext cx="2880000" cy="955691"/>
            <a:chOff x="803640" y="3362835"/>
            <a:chExt cx="2063592" cy="955691"/>
          </a:xfrm>
        </p:grpSpPr>
        <p:sp>
          <p:nvSpPr>
            <p:cNvPr id="22" name="TextBox 21">
              <a:extLst>
                <a:ext uri="{FF2B5EF4-FFF2-40B4-BE49-F238E27FC236}">
                  <a16:creationId xmlns:a16="http://schemas.microsoft.com/office/drawing/2014/main" id="{CCD4754E-3082-4351-83E7-BD168BF0F51D}"/>
                </a:ext>
              </a:extLst>
            </p:cNvPr>
            <p:cNvSpPr txBox="1"/>
            <p:nvPr/>
          </p:nvSpPr>
          <p:spPr>
            <a:xfrm>
              <a:off x="803640" y="3579862"/>
              <a:ext cx="2059505" cy="738664"/>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Provide individualized services/supports to meet the needs of students</a:t>
              </a:r>
            </a:p>
          </p:txBody>
        </p:sp>
        <p:sp>
          <p:nvSpPr>
            <p:cNvPr id="23" name="TextBox 22">
              <a:extLst>
                <a:ext uri="{FF2B5EF4-FFF2-40B4-BE49-F238E27FC236}">
                  <a16:creationId xmlns:a16="http://schemas.microsoft.com/office/drawing/2014/main" id="{11B37A1A-FD9F-47A2-AB03-5ABBA2270B37}"/>
                </a:ext>
              </a:extLst>
            </p:cNvPr>
            <p:cNvSpPr txBox="1"/>
            <p:nvPr/>
          </p:nvSpPr>
          <p:spPr>
            <a:xfrm>
              <a:off x="803640" y="3362835"/>
              <a:ext cx="2063592"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Special Programs</a:t>
              </a:r>
              <a:endParaRPr lang="ko-KR" altLang="en-US" sz="1400" b="1" dirty="0">
                <a:solidFill>
                  <a:schemeClr val="tx1">
                    <a:lumMod val="75000"/>
                    <a:lumOff val="25000"/>
                  </a:schemeClr>
                </a:solidFill>
                <a:cs typeface="Arial" pitchFamily="34" charset="0"/>
              </a:endParaRPr>
            </a:p>
          </p:txBody>
        </p:sp>
      </p:grpSp>
      <p:sp>
        <p:nvSpPr>
          <p:cNvPr id="24" name="Rectangle 23">
            <a:extLst>
              <a:ext uri="{FF2B5EF4-FFF2-40B4-BE49-F238E27FC236}">
                <a16:creationId xmlns:a16="http://schemas.microsoft.com/office/drawing/2014/main" id="{8D98DFD5-359E-4C52-BD5A-C12080A4D1FE}"/>
              </a:ext>
            </a:extLst>
          </p:cNvPr>
          <p:cNvSpPr/>
          <p:nvPr/>
        </p:nvSpPr>
        <p:spPr>
          <a:xfrm>
            <a:off x="7971430" y="3110849"/>
            <a:ext cx="576064" cy="512456"/>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 name="TextBox 24">
            <a:extLst>
              <a:ext uri="{FF2B5EF4-FFF2-40B4-BE49-F238E27FC236}">
                <a16:creationId xmlns:a16="http://schemas.microsoft.com/office/drawing/2014/main" id="{0B37E07F-0560-4C6C-A985-107331FF7EED}"/>
              </a:ext>
            </a:extLst>
          </p:cNvPr>
          <p:cNvSpPr txBox="1"/>
          <p:nvPr/>
        </p:nvSpPr>
        <p:spPr>
          <a:xfrm>
            <a:off x="8050113" y="3167019"/>
            <a:ext cx="444353" cy="400110"/>
          </a:xfrm>
          <a:prstGeom prst="rect">
            <a:avLst/>
          </a:prstGeom>
          <a:noFill/>
        </p:spPr>
        <p:txBody>
          <a:bodyPr wrap="none" rtlCol="0">
            <a:spAutoFit/>
          </a:bodyPr>
          <a:lstStyle/>
          <a:p>
            <a:pPr algn="r"/>
            <a:r>
              <a:rPr lang="en-US" altLang="ko-KR" sz="2000" b="1" dirty="0">
                <a:solidFill>
                  <a:schemeClr val="tx1">
                    <a:lumMod val="75000"/>
                    <a:lumOff val="25000"/>
                  </a:schemeClr>
                </a:solidFill>
                <a:cs typeface="Arial" pitchFamily="34" charset="0"/>
              </a:rPr>
              <a:t>04</a:t>
            </a:r>
            <a:endParaRPr lang="ko-KR" altLang="en-US" sz="2000" b="1" dirty="0">
              <a:solidFill>
                <a:schemeClr val="tx1">
                  <a:lumMod val="75000"/>
                  <a:lumOff val="25000"/>
                </a:schemeClr>
              </a:solidFill>
              <a:cs typeface="Arial" pitchFamily="34" charset="0"/>
            </a:endParaRPr>
          </a:p>
        </p:txBody>
      </p:sp>
      <p:grpSp>
        <p:nvGrpSpPr>
          <p:cNvPr id="26" name="Group 25">
            <a:extLst>
              <a:ext uri="{FF2B5EF4-FFF2-40B4-BE49-F238E27FC236}">
                <a16:creationId xmlns:a16="http://schemas.microsoft.com/office/drawing/2014/main" id="{2EB578A0-D7A7-4373-B7EA-AA0B8AFFA3CD}"/>
              </a:ext>
            </a:extLst>
          </p:cNvPr>
          <p:cNvGrpSpPr/>
          <p:nvPr/>
        </p:nvGrpSpPr>
        <p:grpSpPr>
          <a:xfrm>
            <a:off x="8587178" y="3009727"/>
            <a:ext cx="3022619" cy="740247"/>
            <a:chOff x="803639" y="3362835"/>
            <a:chExt cx="2165782" cy="740247"/>
          </a:xfrm>
        </p:grpSpPr>
        <p:sp>
          <p:nvSpPr>
            <p:cNvPr id="27" name="TextBox 26">
              <a:extLst>
                <a:ext uri="{FF2B5EF4-FFF2-40B4-BE49-F238E27FC236}">
                  <a16:creationId xmlns:a16="http://schemas.microsoft.com/office/drawing/2014/main" id="{CFEAD5BA-F119-40EC-962C-D0D72DE7F36A}"/>
                </a:ext>
              </a:extLst>
            </p:cNvPr>
            <p:cNvSpPr txBox="1"/>
            <p:nvPr/>
          </p:nvSpPr>
          <p:spPr>
            <a:xfrm>
              <a:off x="803639" y="3579862"/>
              <a:ext cx="2165782" cy="523220"/>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Consistent delivery of content from PreK through 12</a:t>
              </a:r>
              <a:r>
                <a:rPr lang="en-US" altLang="ko-KR" sz="1400" baseline="30000" dirty="0">
                  <a:solidFill>
                    <a:schemeClr val="tx1">
                      <a:lumMod val="75000"/>
                      <a:lumOff val="25000"/>
                    </a:schemeClr>
                  </a:solidFill>
                  <a:cs typeface="Arial" pitchFamily="34" charset="0"/>
                </a:rPr>
                <a:t>th</a:t>
              </a:r>
              <a:r>
                <a:rPr lang="en-US" altLang="ko-KR" sz="1400" dirty="0">
                  <a:solidFill>
                    <a:schemeClr val="tx1">
                      <a:lumMod val="75000"/>
                      <a:lumOff val="25000"/>
                    </a:schemeClr>
                  </a:solidFill>
                  <a:cs typeface="Arial" pitchFamily="34" charset="0"/>
                </a:rPr>
                <a:t> grade.</a:t>
              </a:r>
              <a:endParaRPr lang="ko-KR" altLang="en-US" sz="1400" dirty="0">
                <a:solidFill>
                  <a:schemeClr val="tx1">
                    <a:lumMod val="75000"/>
                    <a:lumOff val="25000"/>
                  </a:schemeClr>
                </a:solidFill>
                <a:cs typeface="Arial" pitchFamily="34" charset="0"/>
              </a:endParaRPr>
            </a:p>
          </p:txBody>
        </p:sp>
        <p:sp>
          <p:nvSpPr>
            <p:cNvPr id="28" name="TextBox 27">
              <a:extLst>
                <a:ext uri="{FF2B5EF4-FFF2-40B4-BE49-F238E27FC236}">
                  <a16:creationId xmlns:a16="http://schemas.microsoft.com/office/drawing/2014/main" id="{A8B9A544-4C43-4893-8AC8-C416ACE6BD83}"/>
                </a:ext>
              </a:extLst>
            </p:cNvPr>
            <p:cNvSpPr txBox="1"/>
            <p:nvPr/>
          </p:nvSpPr>
          <p:spPr>
            <a:xfrm>
              <a:off x="803640" y="3362835"/>
              <a:ext cx="2063592"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Content Delivery</a:t>
              </a:r>
              <a:endParaRPr lang="ko-KR" altLang="en-US" sz="1400" b="1" dirty="0">
                <a:solidFill>
                  <a:schemeClr val="tx1">
                    <a:lumMod val="75000"/>
                    <a:lumOff val="25000"/>
                  </a:schemeClr>
                </a:solidFill>
                <a:cs typeface="Arial" pitchFamily="34" charset="0"/>
              </a:endParaRPr>
            </a:p>
          </p:txBody>
        </p:sp>
      </p:grpSp>
      <p:sp>
        <p:nvSpPr>
          <p:cNvPr id="29" name="Rectangle 28">
            <a:extLst>
              <a:ext uri="{FF2B5EF4-FFF2-40B4-BE49-F238E27FC236}">
                <a16:creationId xmlns:a16="http://schemas.microsoft.com/office/drawing/2014/main" id="{9D2B21C4-38B5-4CD0-8631-297D32981A54}"/>
              </a:ext>
            </a:extLst>
          </p:cNvPr>
          <p:cNvSpPr/>
          <p:nvPr/>
        </p:nvSpPr>
        <p:spPr>
          <a:xfrm>
            <a:off x="7978513" y="4113555"/>
            <a:ext cx="576064" cy="512456"/>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TextBox 29">
            <a:extLst>
              <a:ext uri="{FF2B5EF4-FFF2-40B4-BE49-F238E27FC236}">
                <a16:creationId xmlns:a16="http://schemas.microsoft.com/office/drawing/2014/main" id="{67450EA0-D0C6-46CD-9CC2-B80A3C0C168E}"/>
              </a:ext>
            </a:extLst>
          </p:cNvPr>
          <p:cNvSpPr txBox="1"/>
          <p:nvPr/>
        </p:nvSpPr>
        <p:spPr>
          <a:xfrm>
            <a:off x="8031549" y="4169725"/>
            <a:ext cx="470000" cy="400110"/>
          </a:xfrm>
          <a:prstGeom prst="rect">
            <a:avLst/>
          </a:prstGeom>
          <a:noFill/>
        </p:spPr>
        <p:txBody>
          <a:bodyPr wrap="none" rtlCol="0">
            <a:spAutoFit/>
          </a:bodyPr>
          <a:lstStyle/>
          <a:p>
            <a:pPr algn="r"/>
            <a:r>
              <a:rPr lang="en-US" altLang="ko-KR" sz="2000" b="1" dirty="0">
                <a:solidFill>
                  <a:schemeClr val="tx1">
                    <a:lumMod val="75000"/>
                    <a:lumOff val="25000"/>
                  </a:schemeClr>
                </a:solidFill>
                <a:cs typeface="Arial" pitchFamily="34" charset="0"/>
              </a:rPr>
              <a:t>02</a:t>
            </a:r>
            <a:endParaRPr lang="ko-KR" altLang="en-US" sz="2000" b="1" dirty="0">
              <a:solidFill>
                <a:schemeClr val="tx1">
                  <a:lumMod val="75000"/>
                  <a:lumOff val="25000"/>
                </a:schemeClr>
              </a:solidFill>
              <a:cs typeface="Arial" pitchFamily="34" charset="0"/>
            </a:endParaRPr>
          </a:p>
        </p:txBody>
      </p:sp>
      <p:grpSp>
        <p:nvGrpSpPr>
          <p:cNvPr id="31" name="Group 30">
            <a:extLst>
              <a:ext uri="{FF2B5EF4-FFF2-40B4-BE49-F238E27FC236}">
                <a16:creationId xmlns:a16="http://schemas.microsoft.com/office/drawing/2014/main" id="{4F6EAFE8-8C4B-4091-A798-37C013F0AF99}"/>
              </a:ext>
            </a:extLst>
          </p:cNvPr>
          <p:cNvGrpSpPr/>
          <p:nvPr/>
        </p:nvGrpSpPr>
        <p:grpSpPr>
          <a:xfrm>
            <a:off x="8594262" y="4030434"/>
            <a:ext cx="2880000" cy="740247"/>
            <a:chOff x="803640" y="3362835"/>
            <a:chExt cx="2063592" cy="740247"/>
          </a:xfrm>
        </p:grpSpPr>
        <p:sp>
          <p:nvSpPr>
            <p:cNvPr id="32" name="TextBox 31">
              <a:extLst>
                <a:ext uri="{FF2B5EF4-FFF2-40B4-BE49-F238E27FC236}">
                  <a16:creationId xmlns:a16="http://schemas.microsoft.com/office/drawing/2014/main" id="{7D8822FD-2D88-4EE7-8BFE-730161C28AD3}"/>
                </a:ext>
              </a:extLst>
            </p:cNvPr>
            <p:cNvSpPr txBox="1"/>
            <p:nvPr/>
          </p:nvSpPr>
          <p:spPr>
            <a:xfrm>
              <a:off x="803640" y="3579862"/>
              <a:ext cx="2063592" cy="523220"/>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Data-driven instruction – equivalent content as face-to-face</a:t>
              </a:r>
              <a:endParaRPr lang="ko-KR" altLang="en-US" sz="1400"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id="{80105534-BF6A-47FB-8478-9833399B2EE5}"/>
                </a:ext>
              </a:extLst>
            </p:cNvPr>
            <p:cNvSpPr txBox="1"/>
            <p:nvPr/>
          </p:nvSpPr>
          <p:spPr>
            <a:xfrm>
              <a:off x="803640" y="3362835"/>
              <a:ext cx="2063592"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Student Engagement</a:t>
              </a:r>
              <a:endParaRPr lang="ko-KR" altLang="en-US" sz="1400" b="1" dirty="0">
                <a:solidFill>
                  <a:schemeClr val="tx1">
                    <a:lumMod val="75000"/>
                    <a:lumOff val="25000"/>
                  </a:schemeClr>
                </a:solidFill>
                <a:cs typeface="Arial" pitchFamily="34" charset="0"/>
              </a:endParaRPr>
            </a:p>
          </p:txBody>
        </p:sp>
      </p:grpSp>
      <p:sp>
        <p:nvSpPr>
          <p:cNvPr id="34" name="TextBox 33">
            <a:extLst>
              <a:ext uri="{FF2B5EF4-FFF2-40B4-BE49-F238E27FC236}">
                <a16:creationId xmlns:a16="http://schemas.microsoft.com/office/drawing/2014/main" id="{3DB482EF-9A4A-4E3E-B34F-3AE5843C65CF}"/>
              </a:ext>
            </a:extLst>
          </p:cNvPr>
          <p:cNvSpPr txBox="1"/>
          <p:nvPr/>
        </p:nvSpPr>
        <p:spPr>
          <a:xfrm>
            <a:off x="823912" y="5360642"/>
            <a:ext cx="3973232" cy="1077218"/>
          </a:xfrm>
          <a:prstGeom prst="rect">
            <a:avLst/>
          </a:prstGeom>
          <a:noFill/>
        </p:spPr>
        <p:txBody>
          <a:bodyPr wrap="square" rtlCol="0">
            <a:spAutoFit/>
          </a:bodyPr>
          <a:lstStyle/>
          <a:p>
            <a:r>
              <a:rPr lang="en-US" altLang="ko-KR" sz="1600" dirty="0">
                <a:solidFill>
                  <a:schemeClr val="bg1"/>
                </a:solidFill>
                <a:cs typeface="Arial" pitchFamily="34" charset="0"/>
              </a:rPr>
              <a:t>Instruction will address the same Texas Essential Knowledge and Skills (TEKS) across both remote and in-building instruction.</a:t>
            </a:r>
            <a:endParaRPr lang="ko-KR" altLang="en-US" sz="1600" dirty="0">
              <a:solidFill>
                <a:schemeClr val="bg1"/>
              </a:solidFill>
              <a:cs typeface="Arial" pitchFamily="34" charset="0"/>
            </a:endParaRPr>
          </a:p>
        </p:txBody>
      </p:sp>
      <p:sp>
        <p:nvSpPr>
          <p:cNvPr id="35" name="TextBox 34">
            <a:extLst>
              <a:ext uri="{FF2B5EF4-FFF2-40B4-BE49-F238E27FC236}">
                <a16:creationId xmlns:a16="http://schemas.microsoft.com/office/drawing/2014/main" id="{8021678A-E639-47E5-AEA2-2EB6427F7A77}"/>
              </a:ext>
            </a:extLst>
          </p:cNvPr>
          <p:cNvSpPr txBox="1"/>
          <p:nvPr/>
        </p:nvSpPr>
        <p:spPr>
          <a:xfrm>
            <a:off x="7234029" y="5312786"/>
            <a:ext cx="4693312" cy="1323439"/>
          </a:xfrm>
          <a:prstGeom prst="rect">
            <a:avLst/>
          </a:prstGeom>
          <a:noFill/>
        </p:spPr>
        <p:txBody>
          <a:bodyPr wrap="square" rtlCol="0">
            <a:spAutoFit/>
          </a:bodyPr>
          <a:lstStyle/>
          <a:p>
            <a:pPr algn="r"/>
            <a:r>
              <a:rPr lang="en-US" altLang="ko-KR" sz="1600" dirty="0">
                <a:solidFill>
                  <a:schemeClr val="bg1"/>
                </a:solidFill>
                <a:cs typeface="Arial" pitchFamily="34" charset="0"/>
              </a:rPr>
              <a:t>TEKS from the final quarter of 2019-20 will be incorporated into the first semester of 2020-2021</a:t>
            </a:r>
          </a:p>
          <a:p>
            <a:pPr algn="r"/>
            <a:r>
              <a:rPr lang="en-US" sz="1600" dirty="0">
                <a:solidFill>
                  <a:schemeClr val="bg1"/>
                </a:solidFill>
              </a:rPr>
              <a:t>TEKS Resource System has embedded TEKS aligned scope and sequence to address learning loss</a:t>
            </a:r>
            <a:endParaRPr lang="ko-KR" altLang="en-US" sz="1600" dirty="0">
              <a:solidFill>
                <a:schemeClr val="bg1"/>
              </a:solidFill>
              <a:cs typeface="Arial" pitchFamily="34" charset="0"/>
            </a:endParaRPr>
          </a:p>
        </p:txBody>
      </p:sp>
      <p:grpSp>
        <p:nvGrpSpPr>
          <p:cNvPr id="36" name="Group 35">
            <a:extLst>
              <a:ext uri="{FF2B5EF4-FFF2-40B4-BE49-F238E27FC236}">
                <a16:creationId xmlns:a16="http://schemas.microsoft.com/office/drawing/2014/main" id="{84BFC645-9E51-40D4-8CDB-9E8B0B4481D0}"/>
              </a:ext>
            </a:extLst>
          </p:cNvPr>
          <p:cNvGrpSpPr/>
          <p:nvPr/>
        </p:nvGrpSpPr>
        <p:grpSpPr>
          <a:xfrm>
            <a:off x="5008814" y="5113892"/>
            <a:ext cx="2050634" cy="1568039"/>
            <a:chOff x="3432883" y="4959482"/>
            <a:chExt cx="2050634" cy="1568039"/>
          </a:xfrm>
        </p:grpSpPr>
        <p:sp>
          <p:nvSpPr>
            <p:cNvPr id="37" name="Freeform 8">
              <a:extLst>
                <a:ext uri="{FF2B5EF4-FFF2-40B4-BE49-F238E27FC236}">
                  <a16:creationId xmlns:a16="http://schemas.microsoft.com/office/drawing/2014/main" id="{1BF2A3D0-43B1-4072-AAAC-5F9208D3B662}"/>
                </a:ext>
              </a:extLst>
            </p:cNvPr>
            <p:cNvSpPr/>
            <p:nvPr/>
          </p:nvSpPr>
          <p:spPr>
            <a:xfrm>
              <a:off x="3768393" y="5031845"/>
              <a:ext cx="1617554" cy="1495676"/>
            </a:xfrm>
            <a:custGeom>
              <a:avLst/>
              <a:gdLst>
                <a:gd name="connsiteX0" fmla="*/ 922351 w 1836751"/>
                <a:gd name="connsiteY0" fmla="*/ 0 h 1001864"/>
                <a:gd name="connsiteX1" fmla="*/ 0 w 1836751"/>
                <a:gd name="connsiteY1" fmla="*/ 405516 h 1001864"/>
                <a:gd name="connsiteX2" fmla="*/ 842838 w 1836751"/>
                <a:gd name="connsiteY2" fmla="*/ 143123 h 1001864"/>
                <a:gd name="connsiteX3" fmla="*/ 652007 w 1836751"/>
                <a:gd name="connsiteY3" fmla="*/ 787179 h 1001864"/>
                <a:gd name="connsiteX4" fmla="*/ 962108 w 1836751"/>
                <a:gd name="connsiteY4" fmla="*/ 159026 h 1001864"/>
                <a:gd name="connsiteX5" fmla="*/ 930303 w 1836751"/>
                <a:gd name="connsiteY5" fmla="*/ 1001864 h 1001864"/>
                <a:gd name="connsiteX6" fmla="*/ 1033670 w 1836751"/>
                <a:gd name="connsiteY6" fmla="*/ 95416 h 1001864"/>
                <a:gd name="connsiteX7" fmla="*/ 1272209 w 1836751"/>
                <a:gd name="connsiteY7" fmla="*/ 985962 h 1001864"/>
                <a:gd name="connsiteX8" fmla="*/ 1160891 w 1836751"/>
                <a:gd name="connsiteY8" fmla="*/ 95416 h 1001864"/>
                <a:gd name="connsiteX9" fmla="*/ 1733385 w 1836751"/>
                <a:gd name="connsiteY9" fmla="*/ 763325 h 1001864"/>
                <a:gd name="connsiteX10" fmla="*/ 1264258 w 1836751"/>
                <a:gd name="connsiteY10" fmla="*/ 79513 h 1001864"/>
                <a:gd name="connsiteX11" fmla="*/ 1836751 w 1836751"/>
                <a:gd name="connsiteY11" fmla="*/ 214685 h 1001864"/>
                <a:gd name="connsiteX12" fmla="*/ 922351 w 1836751"/>
                <a:gd name="connsiteY12" fmla="*/ 0 h 1001864"/>
                <a:gd name="connsiteX0" fmla="*/ 943782 w 1836751"/>
                <a:gd name="connsiteY0" fmla="*/ 0 h 989958"/>
                <a:gd name="connsiteX1" fmla="*/ 0 w 1836751"/>
                <a:gd name="connsiteY1" fmla="*/ 393610 h 989958"/>
                <a:gd name="connsiteX2" fmla="*/ 842838 w 1836751"/>
                <a:gd name="connsiteY2" fmla="*/ 131217 h 989958"/>
                <a:gd name="connsiteX3" fmla="*/ 652007 w 1836751"/>
                <a:gd name="connsiteY3" fmla="*/ 775273 h 989958"/>
                <a:gd name="connsiteX4" fmla="*/ 962108 w 1836751"/>
                <a:gd name="connsiteY4" fmla="*/ 147120 h 989958"/>
                <a:gd name="connsiteX5" fmla="*/ 930303 w 1836751"/>
                <a:gd name="connsiteY5" fmla="*/ 989958 h 989958"/>
                <a:gd name="connsiteX6" fmla="*/ 1033670 w 1836751"/>
                <a:gd name="connsiteY6" fmla="*/ 83510 h 989958"/>
                <a:gd name="connsiteX7" fmla="*/ 1272209 w 1836751"/>
                <a:gd name="connsiteY7" fmla="*/ 974056 h 989958"/>
                <a:gd name="connsiteX8" fmla="*/ 1160891 w 1836751"/>
                <a:gd name="connsiteY8" fmla="*/ 83510 h 989958"/>
                <a:gd name="connsiteX9" fmla="*/ 1733385 w 1836751"/>
                <a:gd name="connsiteY9" fmla="*/ 751419 h 989958"/>
                <a:gd name="connsiteX10" fmla="*/ 1264258 w 1836751"/>
                <a:gd name="connsiteY10" fmla="*/ 67607 h 989958"/>
                <a:gd name="connsiteX11" fmla="*/ 1836751 w 1836751"/>
                <a:gd name="connsiteY11" fmla="*/ 202779 h 989958"/>
                <a:gd name="connsiteX12" fmla="*/ 943782 w 1836751"/>
                <a:gd name="connsiteY12" fmla="*/ 0 h 989958"/>
                <a:gd name="connsiteX0" fmla="*/ 943782 w 1836751"/>
                <a:gd name="connsiteY0" fmla="*/ 0 h 989958"/>
                <a:gd name="connsiteX1" fmla="*/ 0 w 1836751"/>
                <a:gd name="connsiteY1" fmla="*/ 393610 h 989958"/>
                <a:gd name="connsiteX2" fmla="*/ 885701 w 1836751"/>
                <a:gd name="connsiteY2" fmla="*/ 78829 h 989958"/>
                <a:gd name="connsiteX3" fmla="*/ 652007 w 1836751"/>
                <a:gd name="connsiteY3" fmla="*/ 775273 h 989958"/>
                <a:gd name="connsiteX4" fmla="*/ 962108 w 1836751"/>
                <a:gd name="connsiteY4" fmla="*/ 147120 h 989958"/>
                <a:gd name="connsiteX5" fmla="*/ 930303 w 1836751"/>
                <a:gd name="connsiteY5" fmla="*/ 989958 h 989958"/>
                <a:gd name="connsiteX6" fmla="*/ 1033670 w 1836751"/>
                <a:gd name="connsiteY6" fmla="*/ 83510 h 989958"/>
                <a:gd name="connsiteX7" fmla="*/ 1272209 w 1836751"/>
                <a:gd name="connsiteY7" fmla="*/ 974056 h 989958"/>
                <a:gd name="connsiteX8" fmla="*/ 1160891 w 1836751"/>
                <a:gd name="connsiteY8" fmla="*/ 83510 h 989958"/>
                <a:gd name="connsiteX9" fmla="*/ 1733385 w 1836751"/>
                <a:gd name="connsiteY9" fmla="*/ 751419 h 989958"/>
                <a:gd name="connsiteX10" fmla="*/ 1264258 w 1836751"/>
                <a:gd name="connsiteY10" fmla="*/ 67607 h 989958"/>
                <a:gd name="connsiteX11" fmla="*/ 1836751 w 1836751"/>
                <a:gd name="connsiteY11" fmla="*/ 202779 h 989958"/>
                <a:gd name="connsiteX12" fmla="*/ 943782 w 1836751"/>
                <a:gd name="connsiteY12" fmla="*/ 0 h 989958"/>
                <a:gd name="connsiteX0" fmla="*/ 929495 w 1822464"/>
                <a:gd name="connsiteY0" fmla="*/ 0 h 989958"/>
                <a:gd name="connsiteX1" fmla="*/ 0 w 1822464"/>
                <a:gd name="connsiteY1" fmla="*/ 476953 h 989958"/>
                <a:gd name="connsiteX2" fmla="*/ 871414 w 1822464"/>
                <a:gd name="connsiteY2" fmla="*/ 78829 h 989958"/>
                <a:gd name="connsiteX3" fmla="*/ 637720 w 1822464"/>
                <a:gd name="connsiteY3" fmla="*/ 775273 h 989958"/>
                <a:gd name="connsiteX4" fmla="*/ 947821 w 1822464"/>
                <a:gd name="connsiteY4" fmla="*/ 147120 h 989958"/>
                <a:gd name="connsiteX5" fmla="*/ 916016 w 1822464"/>
                <a:gd name="connsiteY5" fmla="*/ 989958 h 989958"/>
                <a:gd name="connsiteX6" fmla="*/ 1019383 w 1822464"/>
                <a:gd name="connsiteY6" fmla="*/ 83510 h 989958"/>
                <a:gd name="connsiteX7" fmla="*/ 1257922 w 1822464"/>
                <a:gd name="connsiteY7" fmla="*/ 974056 h 989958"/>
                <a:gd name="connsiteX8" fmla="*/ 1146604 w 1822464"/>
                <a:gd name="connsiteY8" fmla="*/ 83510 h 989958"/>
                <a:gd name="connsiteX9" fmla="*/ 1719098 w 1822464"/>
                <a:gd name="connsiteY9" fmla="*/ 751419 h 989958"/>
                <a:gd name="connsiteX10" fmla="*/ 1249971 w 1822464"/>
                <a:gd name="connsiteY10" fmla="*/ 67607 h 989958"/>
                <a:gd name="connsiteX11" fmla="*/ 1822464 w 1822464"/>
                <a:gd name="connsiteY11" fmla="*/ 202779 h 989958"/>
                <a:gd name="connsiteX12" fmla="*/ 929495 w 1822464"/>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575808 w 1760552"/>
                <a:gd name="connsiteY3" fmla="*/ 775273 h 989958"/>
                <a:gd name="connsiteX4" fmla="*/ 885909 w 1760552"/>
                <a:gd name="connsiteY4" fmla="*/ 147120 h 989958"/>
                <a:gd name="connsiteX5" fmla="*/ 854104 w 1760552"/>
                <a:gd name="connsiteY5" fmla="*/ 989958 h 989958"/>
                <a:gd name="connsiteX6" fmla="*/ 957471 w 1760552"/>
                <a:gd name="connsiteY6" fmla="*/ 83510 h 989958"/>
                <a:gd name="connsiteX7" fmla="*/ 1196010 w 1760552"/>
                <a:gd name="connsiteY7" fmla="*/ 974056 h 989958"/>
                <a:gd name="connsiteX8" fmla="*/ 1084692 w 1760552"/>
                <a:gd name="connsiteY8" fmla="*/ 83510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85909 w 1760552"/>
                <a:gd name="connsiteY4" fmla="*/ 147120 h 989958"/>
                <a:gd name="connsiteX5" fmla="*/ 854104 w 1760552"/>
                <a:gd name="connsiteY5" fmla="*/ 989958 h 989958"/>
                <a:gd name="connsiteX6" fmla="*/ 957471 w 1760552"/>
                <a:gd name="connsiteY6" fmla="*/ 83510 h 989958"/>
                <a:gd name="connsiteX7" fmla="*/ 1196010 w 1760552"/>
                <a:gd name="connsiteY7" fmla="*/ 974056 h 989958"/>
                <a:gd name="connsiteX8" fmla="*/ 1084692 w 1760552"/>
                <a:gd name="connsiteY8" fmla="*/ 83510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57471 w 1760552"/>
                <a:gd name="connsiteY6" fmla="*/ 83510 h 989958"/>
                <a:gd name="connsiteX7" fmla="*/ 1196010 w 1760552"/>
                <a:gd name="connsiteY7" fmla="*/ 974056 h 989958"/>
                <a:gd name="connsiteX8" fmla="*/ 1084692 w 1760552"/>
                <a:gd name="connsiteY8" fmla="*/ 83510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12227 w 1760552"/>
                <a:gd name="connsiteY6" fmla="*/ 57316 h 989958"/>
                <a:gd name="connsiteX7" fmla="*/ 1196010 w 1760552"/>
                <a:gd name="connsiteY7" fmla="*/ 974056 h 989958"/>
                <a:gd name="connsiteX8" fmla="*/ 1084692 w 1760552"/>
                <a:gd name="connsiteY8" fmla="*/ 83510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12227 w 1760552"/>
                <a:gd name="connsiteY6" fmla="*/ 57316 h 989958"/>
                <a:gd name="connsiteX7" fmla="*/ 1079329 w 1760552"/>
                <a:gd name="connsiteY7" fmla="*/ 971675 h 989958"/>
                <a:gd name="connsiteX8" fmla="*/ 1084692 w 1760552"/>
                <a:gd name="connsiteY8" fmla="*/ 83510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12227 w 1760552"/>
                <a:gd name="connsiteY6" fmla="*/ 57316 h 989958"/>
                <a:gd name="connsiteX7" fmla="*/ 1079329 w 1760552"/>
                <a:gd name="connsiteY7" fmla="*/ 971675 h 989958"/>
                <a:gd name="connsiteX8" fmla="*/ 958485 w 1760552"/>
                <a:gd name="connsiteY8" fmla="*/ 66841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12227 w 1760552"/>
                <a:gd name="connsiteY6" fmla="*/ 57316 h 989958"/>
                <a:gd name="connsiteX7" fmla="*/ 1079329 w 1760552"/>
                <a:gd name="connsiteY7" fmla="*/ 971675 h 989958"/>
                <a:gd name="connsiteX8" fmla="*/ 958485 w 1760552"/>
                <a:gd name="connsiteY8" fmla="*/ 66841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12227 w 1760552"/>
                <a:gd name="connsiteY6" fmla="*/ 57316 h 989958"/>
                <a:gd name="connsiteX7" fmla="*/ 1079329 w 1760552"/>
                <a:gd name="connsiteY7" fmla="*/ 971675 h 989958"/>
                <a:gd name="connsiteX8" fmla="*/ 958485 w 1760552"/>
                <a:gd name="connsiteY8" fmla="*/ 66841 h 989958"/>
                <a:gd name="connsiteX9" fmla="*/ 1657186 w 1760552"/>
                <a:gd name="connsiteY9" fmla="*/ 751419 h 989958"/>
                <a:gd name="connsiteX10" fmla="*/ 1188059 w 1760552"/>
                <a:gd name="connsiteY10" fmla="*/ 67607 h 989958"/>
                <a:gd name="connsiteX11" fmla="*/ 1760552 w 1760552"/>
                <a:gd name="connsiteY11" fmla="*/ 202779 h 989958"/>
                <a:gd name="connsiteX12" fmla="*/ 867583 w 1760552"/>
                <a:gd name="connsiteY12" fmla="*/ 0 h 989958"/>
                <a:gd name="connsiteX0" fmla="*/ 867583 w 1760552"/>
                <a:gd name="connsiteY0" fmla="*/ 0 h 989958"/>
                <a:gd name="connsiteX1" fmla="*/ 0 w 1760552"/>
                <a:gd name="connsiteY1" fmla="*/ 619828 h 989958"/>
                <a:gd name="connsiteX2" fmla="*/ 809502 w 1760552"/>
                <a:gd name="connsiteY2" fmla="*/ 78829 h 989958"/>
                <a:gd name="connsiteX3" fmla="*/ 480558 w 1760552"/>
                <a:gd name="connsiteY3" fmla="*/ 784798 h 989958"/>
                <a:gd name="connsiteX4" fmla="*/ 871622 w 1760552"/>
                <a:gd name="connsiteY4" fmla="*/ 85208 h 989958"/>
                <a:gd name="connsiteX5" fmla="*/ 854104 w 1760552"/>
                <a:gd name="connsiteY5" fmla="*/ 989958 h 989958"/>
                <a:gd name="connsiteX6" fmla="*/ 912227 w 1760552"/>
                <a:gd name="connsiteY6" fmla="*/ 57316 h 989958"/>
                <a:gd name="connsiteX7" fmla="*/ 1079329 w 1760552"/>
                <a:gd name="connsiteY7" fmla="*/ 971675 h 989958"/>
                <a:gd name="connsiteX8" fmla="*/ 958485 w 1760552"/>
                <a:gd name="connsiteY8" fmla="*/ 66841 h 989958"/>
                <a:gd name="connsiteX9" fmla="*/ 1657186 w 1760552"/>
                <a:gd name="connsiteY9" fmla="*/ 751419 h 989958"/>
                <a:gd name="connsiteX10" fmla="*/ 983272 w 1760552"/>
                <a:gd name="connsiteY10" fmla="*/ 53320 h 989958"/>
                <a:gd name="connsiteX11" fmla="*/ 1760552 w 1760552"/>
                <a:gd name="connsiteY11" fmla="*/ 202779 h 989958"/>
                <a:gd name="connsiteX12" fmla="*/ 867583 w 1760552"/>
                <a:gd name="connsiteY12" fmla="*/ 0 h 989958"/>
                <a:gd name="connsiteX0" fmla="*/ 867583 w 1760552"/>
                <a:gd name="connsiteY0" fmla="*/ 4327 h 994285"/>
                <a:gd name="connsiteX1" fmla="*/ 0 w 1760552"/>
                <a:gd name="connsiteY1" fmla="*/ 624155 h 994285"/>
                <a:gd name="connsiteX2" fmla="*/ 809502 w 1760552"/>
                <a:gd name="connsiteY2" fmla="*/ 83156 h 994285"/>
                <a:gd name="connsiteX3" fmla="*/ 480558 w 1760552"/>
                <a:gd name="connsiteY3" fmla="*/ 789125 h 994285"/>
                <a:gd name="connsiteX4" fmla="*/ 871622 w 1760552"/>
                <a:gd name="connsiteY4" fmla="*/ 89535 h 994285"/>
                <a:gd name="connsiteX5" fmla="*/ 854104 w 1760552"/>
                <a:gd name="connsiteY5" fmla="*/ 994285 h 994285"/>
                <a:gd name="connsiteX6" fmla="*/ 912227 w 1760552"/>
                <a:gd name="connsiteY6" fmla="*/ 61643 h 994285"/>
                <a:gd name="connsiteX7" fmla="*/ 1079329 w 1760552"/>
                <a:gd name="connsiteY7" fmla="*/ 976002 h 994285"/>
                <a:gd name="connsiteX8" fmla="*/ 958485 w 1760552"/>
                <a:gd name="connsiteY8" fmla="*/ 71168 h 994285"/>
                <a:gd name="connsiteX9" fmla="*/ 1657186 w 1760552"/>
                <a:gd name="connsiteY9" fmla="*/ 755746 h 994285"/>
                <a:gd name="connsiteX10" fmla="*/ 983272 w 1760552"/>
                <a:gd name="connsiteY10" fmla="*/ 57647 h 994285"/>
                <a:gd name="connsiteX11" fmla="*/ 1760552 w 1760552"/>
                <a:gd name="connsiteY11" fmla="*/ 207106 h 994285"/>
                <a:gd name="connsiteX12" fmla="*/ 907339 w 1760552"/>
                <a:gd name="connsiteY12" fmla="*/ 0 h 994285"/>
                <a:gd name="connsiteX13" fmla="*/ 867583 w 1760552"/>
                <a:gd name="connsiteY13" fmla="*/ 4327 h 994285"/>
                <a:gd name="connsiteX0" fmla="*/ 867583 w 1769068"/>
                <a:gd name="connsiteY0" fmla="*/ 4327 h 994285"/>
                <a:gd name="connsiteX1" fmla="*/ 0 w 1769068"/>
                <a:gd name="connsiteY1" fmla="*/ 624155 h 994285"/>
                <a:gd name="connsiteX2" fmla="*/ 809502 w 1769068"/>
                <a:gd name="connsiteY2" fmla="*/ 83156 h 994285"/>
                <a:gd name="connsiteX3" fmla="*/ 480558 w 1769068"/>
                <a:gd name="connsiteY3" fmla="*/ 789125 h 994285"/>
                <a:gd name="connsiteX4" fmla="*/ 871622 w 1769068"/>
                <a:gd name="connsiteY4" fmla="*/ 89535 h 994285"/>
                <a:gd name="connsiteX5" fmla="*/ 854104 w 1769068"/>
                <a:gd name="connsiteY5" fmla="*/ 994285 h 994285"/>
                <a:gd name="connsiteX6" fmla="*/ 912227 w 1769068"/>
                <a:gd name="connsiteY6" fmla="*/ 61643 h 994285"/>
                <a:gd name="connsiteX7" fmla="*/ 1079329 w 1769068"/>
                <a:gd name="connsiteY7" fmla="*/ 976002 h 994285"/>
                <a:gd name="connsiteX8" fmla="*/ 958485 w 1769068"/>
                <a:gd name="connsiteY8" fmla="*/ 71168 h 994285"/>
                <a:gd name="connsiteX9" fmla="*/ 1657186 w 1769068"/>
                <a:gd name="connsiteY9" fmla="*/ 755746 h 994285"/>
                <a:gd name="connsiteX10" fmla="*/ 983272 w 1769068"/>
                <a:gd name="connsiteY10" fmla="*/ 57647 h 994285"/>
                <a:gd name="connsiteX11" fmla="*/ 1760552 w 1769068"/>
                <a:gd name="connsiteY11" fmla="*/ 207106 h 994285"/>
                <a:gd name="connsiteX12" fmla="*/ 1381208 w 1769068"/>
                <a:gd name="connsiteY12" fmla="*/ 97632 h 994285"/>
                <a:gd name="connsiteX13" fmla="*/ 907339 w 1769068"/>
                <a:gd name="connsiteY13" fmla="*/ 0 h 994285"/>
                <a:gd name="connsiteX14" fmla="*/ 867583 w 1769068"/>
                <a:gd name="connsiteY14" fmla="*/ 4327 h 994285"/>
                <a:gd name="connsiteX0" fmla="*/ 867583 w 1731999"/>
                <a:gd name="connsiteY0" fmla="*/ 4327 h 994285"/>
                <a:gd name="connsiteX1" fmla="*/ 0 w 1731999"/>
                <a:gd name="connsiteY1" fmla="*/ 624155 h 994285"/>
                <a:gd name="connsiteX2" fmla="*/ 809502 w 1731999"/>
                <a:gd name="connsiteY2" fmla="*/ 83156 h 994285"/>
                <a:gd name="connsiteX3" fmla="*/ 480558 w 1731999"/>
                <a:gd name="connsiteY3" fmla="*/ 789125 h 994285"/>
                <a:gd name="connsiteX4" fmla="*/ 871622 w 1731999"/>
                <a:gd name="connsiteY4" fmla="*/ 89535 h 994285"/>
                <a:gd name="connsiteX5" fmla="*/ 854104 w 1731999"/>
                <a:gd name="connsiteY5" fmla="*/ 994285 h 994285"/>
                <a:gd name="connsiteX6" fmla="*/ 912227 w 1731999"/>
                <a:gd name="connsiteY6" fmla="*/ 61643 h 994285"/>
                <a:gd name="connsiteX7" fmla="*/ 1079329 w 1731999"/>
                <a:gd name="connsiteY7" fmla="*/ 976002 h 994285"/>
                <a:gd name="connsiteX8" fmla="*/ 958485 w 1731999"/>
                <a:gd name="connsiteY8" fmla="*/ 71168 h 994285"/>
                <a:gd name="connsiteX9" fmla="*/ 1657186 w 1731999"/>
                <a:gd name="connsiteY9" fmla="*/ 755746 h 994285"/>
                <a:gd name="connsiteX10" fmla="*/ 983272 w 1731999"/>
                <a:gd name="connsiteY10" fmla="*/ 57647 h 994285"/>
                <a:gd name="connsiteX11" fmla="*/ 1722452 w 1731999"/>
                <a:gd name="connsiteY11" fmla="*/ 388081 h 994285"/>
                <a:gd name="connsiteX12" fmla="*/ 1381208 w 1731999"/>
                <a:gd name="connsiteY12" fmla="*/ 97632 h 994285"/>
                <a:gd name="connsiteX13" fmla="*/ 907339 w 1731999"/>
                <a:gd name="connsiteY13" fmla="*/ 0 h 994285"/>
                <a:gd name="connsiteX14" fmla="*/ 867583 w 1731999"/>
                <a:gd name="connsiteY14" fmla="*/ 4327 h 994285"/>
                <a:gd name="connsiteX0" fmla="*/ 867583 w 1731999"/>
                <a:gd name="connsiteY0" fmla="*/ 4327 h 994285"/>
                <a:gd name="connsiteX1" fmla="*/ 0 w 1731999"/>
                <a:gd name="connsiteY1" fmla="*/ 624155 h 994285"/>
                <a:gd name="connsiteX2" fmla="*/ 809502 w 1731999"/>
                <a:gd name="connsiteY2" fmla="*/ 83156 h 994285"/>
                <a:gd name="connsiteX3" fmla="*/ 480558 w 1731999"/>
                <a:gd name="connsiteY3" fmla="*/ 789125 h 994285"/>
                <a:gd name="connsiteX4" fmla="*/ 871622 w 1731999"/>
                <a:gd name="connsiteY4" fmla="*/ 89535 h 994285"/>
                <a:gd name="connsiteX5" fmla="*/ 854104 w 1731999"/>
                <a:gd name="connsiteY5" fmla="*/ 994285 h 994285"/>
                <a:gd name="connsiteX6" fmla="*/ 912227 w 1731999"/>
                <a:gd name="connsiteY6" fmla="*/ 61643 h 994285"/>
                <a:gd name="connsiteX7" fmla="*/ 1079329 w 1731999"/>
                <a:gd name="connsiteY7" fmla="*/ 976002 h 994285"/>
                <a:gd name="connsiteX8" fmla="*/ 958485 w 1731999"/>
                <a:gd name="connsiteY8" fmla="*/ 71168 h 994285"/>
                <a:gd name="connsiteX9" fmla="*/ 1657186 w 1731999"/>
                <a:gd name="connsiteY9" fmla="*/ 755746 h 994285"/>
                <a:gd name="connsiteX10" fmla="*/ 983272 w 1731999"/>
                <a:gd name="connsiteY10" fmla="*/ 57647 h 994285"/>
                <a:gd name="connsiteX11" fmla="*/ 1722452 w 1731999"/>
                <a:gd name="connsiteY11" fmla="*/ 388081 h 994285"/>
                <a:gd name="connsiteX12" fmla="*/ 1381208 w 1731999"/>
                <a:gd name="connsiteY12" fmla="*/ 97632 h 994285"/>
                <a:gd name="connsiteX13" fmla="*/ 907339 w 1731999"/>
                <a:gd name="connsiteY13" fmla="*/ 0 h 994285"/>
                <a:gd name="connsiteX14" fmla="*/ 867583 w 1731999"/>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381208 w 1722452"/>
                <a:gd name="connsiteY12" fmla="*/ 97632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381208 w 1722452"/>
                <a:gd name="connsiteY12" fmla="*/ 97632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381208 w 1722452"/>
                <a:gd name="connsiteY12" fmla="*/ 97632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381208 w 1722452"/>
                <a:gd name="connsiteY12" fmla="*/ 97632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233570 w 1722452"/>
                <a:gd name="connsiteY12" fmla="*/ 61914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271670 w 1722452"/>
                <a:gd name="connsiteY12" fmla="*/ 64295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271670 w 1722452"/>
                <a:gd name="connsiteY12" fmla="*/ 64295 h 994285"/>
                <a:gd name="connsiteX13" fmla="*/ 907339 w 1722452"/>
                <a:gd name="connsiteY13" fmla="*/ 0 h 994285"/>
                <a:gd name="connsiteX14" fmla="*/ 867583 w 1722452"/>
                <a:gd name="connsiteY14" fmla="*/ 4327 h 994285"/>
                <a:gd name="connsiteX0" fmla="*/ 867583 w 1722452"/>
                <a:gd name="connsiteY0" fmla="*/ 4327 h 994285"/>
                <a:gd name="connsiteX1" fmla="*/ 0 w 1722452"/>
                <a:gd name="connsiteY1" fmla="*/ 624155 h 994285"/>
                <a:gd name="connsiteX2" fmla="*/ 809502 w 1722452"/>
                <a:gd name="connsiteY2" fmla="*/ 83156 h 994285"/>
                <a:gd name="connsiteX3" fmla="*/ 480558 w 1722452"/>
                <a:gd name="connsiteY3" fmla="*/ 789125 h 994285"/>
                <a:gd name="connsiteX4" fmla="*/ 871622 w 1722452"/>
                <a:gd name="connsiteY4" fmla="*/ 89535 h 994285"/>
                <a:gd name="connsiteX5" fmla="*/ 854104 w 1722452"/>
                <a:gd name="connsiteY5" fmla="*/ 994285 h 994285"/>
                <a:gd name="connsiteX6" fmla="*/ 912227 w 1722452"/>
                <a:gd name="connsiteY6" fmla="*/ 61643 h 994285"/>
                <a:gd name="connsiteX7" fmla="*/ 1079329 w 1722452"/>
                <a:gd name="connsiteY7" fmla="*/ 976002 h 994285"/>
                <a:gd name="connsiteX8" fmla="*/ 958485 w 1722452"/>
                <a:gd name="connsiteY8" fmla="*/ 71168 h 994285"/>
                <a:gd name="connsiteX9" fmla="*/ 1657186 w 1722452"/>
                <a:gd name="connsiteY9" fmla="*/ 755746 h 994285"/>
                <a:gd name="connsiteX10" fmla="*/ 983272 w 1722452"/>
                <a:gd name="connsiteY10" fmla="*/ 57647 h 994285"/>
                <a:gd name="connsiteX11" fmla="*/ 1722452 w 1722452"/>
                <a:gd name="connsiteY11" fmla="*/ 388081 h 994285"/>
                <a:gd name="connsiteX12" fmla="*/ 1271670 w 1722452"/>
                <a:gd name="connsiteY12" fmla="*/ 64295 h 994285"/>
                <a:gd name="connsiteX13" fmla="*/ 907339 w 1722452"/>
                <a:gd name="connsiteY13" fmla="*/ 0 h 994285"/>
                <a:gd name="connsiteX14" fmla="*/ 867583 w 1722452"/>
                <a:gd name="connsiteY14" fmla="*/ 4327 h 994285"/>
                <a:gd name="connsiteX0" fmla="*/ 867583 w 1722452"/>
                <a:gd name="connsiteY0" fmla="*/ 4327 h 994285"/>
                <a:gd name="connsiteX1" fmla="*/ 528722 w 1722452"/>
                <a:gd name="connsiteY1" fmla="*/ 200026 h 994285"/>
                <a:gd name="connsiteX2" fmla="*/ 0 w 1722452"/>
                <a:gd name="connsiteY2" fmla="*/ 624155 h 994285"/>
                <a:gd name="connsiteX3" fmla="*/ 809502 w 1722452"/>
                <a:gd name="connsiteY3" fmla="*/ 83156 h 994285"/>
                <a:gd name="connsiteX4" fmla="*/ 480558 w 1722452"/>
                <a:gd name="connsiteY4" fmla="*/ 789125 h 994285"/>
                <a:gd name="connsiteX5" fmla="*/ 871622 w 1722452"/>
                <a:gd name="connsiteY5" fmla="*/ 89535 h 994285"/>
                <a:gd name="connsiteX6" fmla="*/ 854104 w 1722452"/>
                <a:gd name="connsiteY6" fmla="*/ 994285 h 994285"/>
                <a:gd name="connsiteX7" fmla="*/ 912227 w 1722452"/>
                <a:gd name="connsiteY7" fmla="*/ 61643 h 994285"/>
                <a:gd name="connsiteX8" fmla="*/ 1079329 w 1722452"/>
                <a:gd name="connsiteY8" fmla="*/ 976002 h 994285"/>
                <a:gd name="connsiteX9" fmla="*/ 958485 w 1722452"/>
                <a:gd name="connsiteY9" fmla="*/ 71168 h 994285"/>
                <a:gd name="connsiteX10" fmla="*/ 1657186 w 1722452"/>
                <a:gd name="connsiteY10" fmla="*/ 755746 h 994285"/>
                <a:gd name="connsiteX11" fmla="*/ 983272 w 1722452"/>
                <a:gd name="connsiteY11" fmla="*/ 57647 h 994285"/>
                <a:gd name="connsiteX12" fmla="*/ 1722452 w 1722452"/>
                <a:gd name="connsiteY12" fmla="*/ 388081 h 994285"/>
                <a:gd name="connsiteX13" fmla="*/ 1271670 w 1722452"/>
                <a:gd name="connsiteY13" fmla="*/ 64295 h 994285"/>
                <a:gd name="connsiteX14" fmla="*/ 907339 w 1722452"/>
                <a:gd name="connsiteY14" fmla="*/ 0 h 994285"/>
                <a:gd name="connsiteX15" fmla="*/ 867583 w 1722452"/>
                <a:gd name="connsiteY15" fmla="*/ 4327 h 994285"/>
                <a:gd name="connsiteX0" fmla="*/ 636601 w 1491470"/>
                <a:gd name="connsiteY0" fmla="*/ 4327 h 994285"/>
                <a:gd name="connsiteX1" fmla="*/ 297740 w 1491470"/>
                <a:gd name="connsiteY1" fmla="*/ 200026 h 994285"/>
                <a:gd name="connsiteX2" fmla="*/ 0 w 1491470"/>
                <a:gd name="connsiteY2" fmla="*/ 607487 h 994285"/>
                <a:gd name="connsiteX3" fmla="*/ 578520 w 1491470"/>
                <a:gd name="connsiteY3" fmla="*/ 83156 h 994285"/>
                <a:gd name="connsiteX4" fmla="*/ 249576 w 1491470"/>
                <a:gd name="connsiteY4" fmla="*/ 789125 h 994285"/>
                <a:gd name="connsiteX5" fmla="*/ 640640 w 1491470"/>
                <a:gd name="connsiteY5" fmla="*/ 89535 h 994285"/>
                <a:gd name="connsiteX6" fmla="*/ 623122 w 1491470"/>
                <a:gd name="connsiteY6" fmla="*/ 994285 h 994285"/>
                <a:gd name="connsiteX7" fmla="*/ 681245 w 1491470"/>
                <a:gd name="connsiteY7" fmla="*/ 61643 h 994285"/>
                <a:gd name="connsiteX8" fmla="*/ 848347 w 1491470"/>
                <a:gd name="connsiteY8" fmla="*/ 976002 h 994285"/>
                <a:gd name="connsiteX9" fmla="*/ 727503 w 1491470"/>
                <a:gd name="connsiteY9" fmla="*/ 71168 h 994285"/>
                <a:gd name="connsiteX10" fmla="*/ 1426204 w 1491470"/>
                <a:gd name="connsiteY10" fmla="*/ 755746 h 994285"/>
                <a:gd name="connsiteX11" fmla="*/ 752290 w 1491470"/>
                <a:gd name="connsiteY11" fmla="*/ 57647 h 994285"/>
                <a:gd name="connsiteX12" fmla="*/ 1491470 w 1491470"/>
                <a:gd name="connsiteY12" fmla="*/ 388081 h 994285"/>
                <a:gd name="connsiteX13" fmla="*/ 1040688 w 1491470"/>
                <a:gd name="connsiteY13" fmla="*/ 64295 h 994285"/>
                <a:gd name="connsiteX14" fmla="*/ 676357 w 1491470"/>
                <a:gd name="connsiteY14" fmla="*/ 0 h 994285"/>
                <a:gd name="connsiteX15" fmla="*/ 636601 w 1491470"/>
                <a:gd name="connsiteY15" fmla="*/ 4327 h 994285"/>
                <a:gd name="connsiteX0" fmla="*/ 636601 w 1491470"/>
                <a:gd name="connsiteY0" fmla="*/ 4327 h 994285"/>
                <a:gd name="connsiteX1" fmla="*/ 297740 w 1491470"/>
                <a:gd name="connsiteY1" fmla="*/ 200026 h 994285"/>
                <a:gd name="connsiteX2" fmla="*/ 0 w 1491470"/>
                <a:gd name="connsiteY2" fmla="*/ 607487 h 994285"/>
                <a:gd name="connsiteX3" fmla="*/ 578520 w 1491470"/>
                <a:gd name="connsiteY3" fmla="*/ 83156 h 994285"/>
                <a:gd name="connsiteX4" fmla="*/ 249576 w 1491470"/>
                <a:gd name="connsiteY4" fmla="*/ 789125 h 994285"/>
                <a:gd name="connsiteX5" fmla="*/ 640640 w 1491470"/>
                <a:gd name="connsiteY5" fmla="*/ 89535 h 994285"/>
                <a:gd name="connsiteX6" fmla="*/ 623122 w 1491470"/>
                <a:gd name="connsiteY6" fmla="*/ 994285 h 994285"/>
                <a:gd name="connsiteX7" fmla="*/ 681245 w 1491470"/>
                <a:gd name="connsiteY7" fmla="*/ 61643 h 994285"/>
                <a:gd name="connsiteX8" fmla="*/ 848347 w 1491470"/>
                <a:gd name="connsiteY8" fmla="*/ 976002 h 994285"/>
                <a:gd name="connsiteX9" fmla="*/ 727503 w 1491470"/>
                <a:gd name="connsiteY9" fmla="*/ 71168 h 994285"/>
                <a:gd name="connsiteX10" fmla="*/ 1426204 w 1491470"/>
                <a:gd name="connsiteY10" fmla="*/ 755746 h 994285"/>
                <a:gd name="connsiteX11" fmla="*/ 752290 w 1491470"/>
                <a:gd name="connsiteY11" fmla="*/ 57647 h 994285"/>
                <a:gd name="connsiteX12" fmla="*/ 1491470 w 1491470"/>
                <a:gd name="connsiteY12" fmla="*/ 388081 h 994285"/>
                <a:gd name="connsiteX13" fmla="*/ 1040688 w 1491470"/>
                <a:gd name="connsiteY13" fmla="*/ 64295 h 994285"/>
                <a:gd name="connsiteX14" fmla="*/ 676357 w 1491470"/>
                <a:gd name="connsiteY14" fmla="*/ 0 h 994285"/>
                <a:gd name="connsiteX15" fmla="*/ 636601 w 1491470"/>
                <a:gd name="connsiteY15" fmla="*/ 4327 h 994285"/>
                <a:gd name="connsiteX0" fmla="*/ 636601 w 1491470"/>
                <a:gd name="connsiteY0" fmla="*/ 4327 h 994285"/>
                <a:gd name="connsiteX1" fmla="*/ 297740 w 1491470"/>
                <a:gd name="connsiteY1" fmla="*/ 200026 h 994285"/>
                <a:gd name="connsiteX2" fmla="*/ 0 w 1491470"/>
                <a:gd name="connsiteY2" fmla="*/ 607487 h 994285"/>
                <a:gd name="connsiteX3" fmla="*/ 578520 w 1491470"/>
                <a:gd name="connsiteY3" fmla="*/ 83156 h 994285"/>
                <a:gd name="connsiteX4" fmla="*/ 249576 w 1491470"/>
                <a:gd name="connsiteY4" fmla="*/ 789125 h 994285"/>
                <a:gd name="connsiteX5" fmla="*/ 640640 w 1491470"/>
                <a:gd name="connsiteY5" fmla="*/ 89535 h 994285"/>
                <a:gd name="connsiteX6" fmla="*/ 623122 w 1491470"/>
                <a:gd name="connsiteY6" fmla="*/ 994285 h 994285"/>
                <a:gd name="connsiteX7" fmla="*/ 681245 w 1491470"/>
                <a:gd name="connsiteY7" fmla="*/ 61643 h 994285"/>
                <a:gd name="connsiteX8" fmla="*/ 848347 w 1491470"/>
                <a:gd name="connsiteY8" fmla="*/ 976002 h 994285"/>
                <a:gd name="connsiteX9" fmla="*/ 727503 w 1491470"/>
                <a:gd name="connsiteY9" fmla="*/ 71168 h 994285"/>
                <a:gd name="connsiteX10" fmla="*/ 1426204 w 1491470"/>
                <a:gd name="connsiteY10" fmla="*/ 755746 h 994285"/>
                <a:gd name="connsiteX11" fmla="*/ 752290 w 1491470"/>
                <a:gd name="connsiteY11" fmla="*/ 57647 h 994285"/>
                <a:gd name="connsiteX12" fmla="*/ 1491470 w 1491470"/>
                <a:gd name="connsiteY12" fmla="*/ 388081 h 994285"/>
                <a:gd name="connsiteX13" fmla="*/ 1040688 w 1491470"/>
                <a:gd name="connsiteY13" fmla="*/ 64295 h 994285"/>
                <a:gd name="connsiteX14" fmla="*/ 676357 w 1491470"/>
                <a:gd name="connsiteY14" fmla="*/ 0 h 994285"/>
                <a:gd name="connsiteX15" fmla="*/ 636601 w 1491470"/>
                <a:gd name="connsiteY15" fmla="*/ 4327 h 994285"/>
                <a:gd name="connsiteX0" fmla="*/ 636601 w 1491470"/>
                <a:gd name="connsiteY0" fmla="*/ 4327 h 994285"/>
                <a:gd name="connsiteX1" fmla="*/ 297740 w 1491470"/>
                <a:gd name="connsiteY1" fmla="*/ 200026 h 994285"/>
                <a:gd name="connsiteX2" fmla="*/ 0 w 1491470"/>
                <a:gd name="connsiteY2" fmla="*/ 607487 h 994285"/>
                <a:gd name="connsiteX3" fmla="*/ 578520 w 1491470"/>
                <a:gd name="connsiteY3" fmla="*/ 83156 h 994285"/>
                <a:gd name="connsiteX4" fmla="*/ 249576 w 1491470"/>
                <a:gd name="connsiteY4" fmla="*/ 789125 h 994285"/>
                <a:gd name="connsiteX5" fmla="*/ 640640 w 1491470"/>
                <a:gd name="connsiteY5" fmla="*/ 89535 h 994285"/>
                <a:gd name="connsiteX6" fmla="*/ 623122 w 1491470"/>
                <a:gd name="connsiteY6" fmla="*/ 994285 h 994285"/>
                <a:gd name="connsiteX7" fmla="*/ 681245 w 1491470"/>
                <a:gd name="connsiteY7" fmla="*/ 61643 h 994285"/>
                <a:gd name="connsiteX8" fmla="*/ 848347 w 1491470"/>
                <a:gd name="connsiteY8" fmla="*/ 976002 h 994285"/>
                <a:gd name="connsiteX9" fmla="*/ 727503 w 1491470"/>
                <a:gd name="connsiteY9" fmla="*/ 71168 h 994285"/>
                <a:gd name="connsiteX10" fmla="*/ 1426204 w 1491470"/>
                <a:gd name="connsiteY10" fmla="*/ 755746 h 994285"/>
                <a:gd name="connsiteX11" fmla="*/ 752290 w 1491470"/>
                <a:gd name="connsiteY11" fmla="*/ 57647 h 994285"/>
                <a:gd name="connsiteX12" fmla="*/ 1491470 w 1491470"/>
                <a:gd name="connsiteY12" fmla="*/ 388081 h 994285"/>
                <a:gd name="connsiteX13" fmla="*/ 1040688 w 1491470"/>
                <a:gd name="connsiteY13" fmla="*/ 64295 h 994285"/>
                <a:gd name="connsiteX14" fmla="*/ 676357 w 1491470"/>
                <a:gd name="connsiteY14" fmla="*/ 0 h 994285"/>
                <a:gd name="connsiteX15" fmla="*/ 636601 w 1491470"/>
                <a:gd name="connsiteY15"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223383 w 1465277"/>
                <a:gd name="connsiteY4" fmla="*/ 789125 h 994285"/>
                <a:gd name="connsiteX5" fmla="*/ 614447 w 1465277"/>
                <a:gd name="connsiteY5" fmla="*/ 89535 h 994285"/>
                <a:gd name="connsiteX6" fmla="*/ 596929 w 1465277"/>
                <a:gd name="connsiteY6" fmla="*/ 994285 h 994285"/>
                <a:gd name="connsiteX7" fmla="*/ 655052 w 1465277"/>
                <a:gd name="connsiteY7" fmla="*/ 61643 h 994285"/>
                <a:gd name="connsiteX8" fmla="*/ 822154 w 1465277"/>
                <a:gd name="connsiteY8" fmla="*/ 976002 h 994285"/>
                <a:gd name="connsiteX9" fmla="*/ 701310 w 1465277"/>
                <a:gd name="connsiteY9" fmla="*/ 71168 h 994285"/>
                <a:gd name="connsiteX10" fmla="*/ 1400011 w 1465277"/>
                <a:gd name="connsiteY10" fmla="*/ 755746 h 994285"/>
                <a:gd name="connsiteX11" fmla="*/ 726097 w 1465277"/>
                <a:gd name="connsiteY11" fmla="*/ 57647 h 994285"/>
                <a:gd name="connsiteX12" fmla="*/ 1465277 w 1465277"/>
                <a:gd name="connsiteY12" fmla="*/ 388081 h 994285"/>
                <a:gd name="connsiteX13" fmla="*/ 1014495 w 1465277"/>
                <a:gd name="connsiteY13" fmla="*/ 64295 h 994285"/>
                <a:gd name="connsiteX14" fmla="*/ 650164 w 1465277"/>
                <a:gd name="connsiteY14" fmla="*/ 0 h 994285"/>
                <a:gd name="connsiteX15" fmla="*/ 610408 w 1465277"/>
                <a:gd name="connsiteY15"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223383 w 1465277"/>
                <a:gd name="connsiteY4" fmla="*/ 789125 h 994285"/>
                <a:gd name="connsiteX5" fmla="*/ 614447 w 1465277"/>
                <a:gd name="connsiteY5" fmla="*/ 89535 h 994285"/>
                <a:gd name="connsiteX6" fmla="*/ 596929 w 1465277"/>
                <a:gd name="connsiteY6" fmla="*/ 994285 h 994285"/>
                <a:gd name="connsiteX7" fmla="*/ 655052 w 1465277"/>
                <a:gd name="connsiteY7" fmla="*/ 61643 h 994285"/>
                <a:gd name="connsiteX8" fmla="*/ 822154 w 1465277"/>
                <a:gd name="connsiteY8" fmla="*/ 976002 h 994285"/>
                <a:gd name="connsiteX9" fmla="*/ 701310 w 1465277"/>
                <a:gd name="connsiteY9" fmla="*/ 71168 h 994285"/>
                <a:gd name="connsiteX10" fmla="*/ 1400011 w 1465277"/>
                <a:gd name="connsiteY10" fmla="*/ 755746 h 994285"/>
                <a:gd name="connsiteX11" fmla="*/ 726097 w 1465277"/>
                <a:gd name="connsiteY11" fmla="*/ 57647 h 994285"/>
                <a:gd name="connsiteX12" fmla="*/ 1465277 w 1465277"/>
                <a:gd name="connsiteY12" fmla="*/ 388081 h 994285"/>
                <a:gd name="connsiteX13" fmla="*/ 1014495 w 1465277"/>
                <a:gd name="connsiteY13" fmla="*/ 64295 h 994285"/>
                <a:gd name="connsiteX14" fmla="*/ 650164 w 1465277"/>
                <a:gd name="connsiteY14" fmla="*/ 0 h 994285"/>
                <a:gd name="connsiteX15" fmla="*/ 610408 w 1465277"/>
                <a:gd name="connsiteY15"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223383 w 1465277"/>
                <a:gd name="connsiteY4" fmla="*/ 789125 h 994285"/>
                <a:gd name="connsiteX5" fmla="*/ 614447 w 1465277"/>
                <a:gd name="connsiteY5" fmla="*/ 89535 h 994285"/>
                <a:gd name="connsiteX6" fmla="*/ 596929 w 1465277"/>
                <a:gd name="connsiteY6" fmla="*/ 994285 h 994285"/>
                <a:gd name="connsiteX7" fmla="*/ 655052 w 1465277"/>
                <a:gd name="connsiteY7" fmla="*/ 61643 h 994285"/>
                <a:gd name="connsiteX8" fmla="*/ 822154 w 1465277"/>
                <a:gd name="connsiteY8" fmla="*/ 976002 h 994285"/>
                <a:gd name="connsiteX9" fmla="*/ 701310 w 1465277"/>
                <a:gd name="connsiteY9" fmla="*/ 71168 h 994285"/>
                <a:gd name="connsiteX10" fmla="*/ 1400011 w 1465277"/>
                <a:gd name="connsiteY10" fmla="*/ 755746 h 994285"/>
                <a:gd name="connsiteX11" fmla="*/ 726097 w 1465277"/>
                <a:gd name="connsiteY11" fmla="*/ 57647 h 994285"/>
                <a:gd name="connsiteX12" fmla="*/ 1465277 w 1465277"/>
                <a:gd name="connsiteY12" fmla="*/ 388081 h 994285"/>
                <a:gd name="connsiteX13" fmla="*/ 1014495 w 1465277"/>
                <a:gd name="connsiteY13" fmla="*/ 64295 h 994285"/>
                <a:gd name="connsiteX14" fmla="*/ 650164 w 1465277"/>
                <a:gd name="connsiteY14" fmla="*/ 0 h 994285"/>
                <a:gd name="connsiteX15" fmla="*/ 610408 w 1465277"/>
                <a:gd name="connsiteY15"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223383 w 1465277"/>
                <a:gd name="connsiteY4" fmla="*/ 789125 h 994285"/>
                <a:gd name="connsiteX5" fmla="*/ 614447 w 1465277"/>
                <a:gd name="connsiteY5" fmla="*/ 89535 h 994285"/>
                <a:gd name="connsiteX6" fmla="*/ 596929 w 1465277"/>
                <a:gd name="connsiteY6" fmla="*/ 994285 h 994285"/>
                <a:gd name="connsiteX7" fmla="*/ 655052 w 1465277"/>
                <a:gd name="connsiteY7" fmla="*/ 61643 h 994285"/>
                <a:gd name="connsiteX8" fmla="*/ 822154 w 1465277"/>
                <a:gd name="connsiteY8" fmla="*/ 976002 h 994285"/>
                <a:gd name="connsiteX9" fmla="*/ 701310 w 1465277"/>
                <a:gd name="connsiteY9" fmla="*/ 71168 h 994285"/>
                <a:gd name="connsiteX10" fmla="*/ 1400011 w 1465277"/>
                <a:gd name="connsiteY10" fmla="*/ 755746 h 994285"/>
                <a:gd name="connsiteX11" fmla="*/ 726097 w 1465277"/>
                <a:gd name="connsiteY11" fmla="*/ 57647 h 994285"/>
                <a:gd name="connsiteX12" fmla="*/ 1465277 w 1465277"/>
                <a:gd name="connsiteY12" fmla="*/ 388081 h 994285"/>
                <a:gd name="connsiteX13" fmla="*/ 1014495 w 1465277"/>
                <a:gd name="connsiteY13" fmla="*/ 64295 h 994285"/>
                <a:gd name="connsiteX14" fmla="*/ 650164 w 1465277"/>
                <a:gd name="connsiteY14" fmla="*/ 0 h 994285"/>
                <a:gd name="connsiteX15" fmla="*/ 610408 w 1465277"/>
                <a:gd name="connsiteY15"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64415 w 1465277"/>
                <a:gd name="connsiteY4" fmla="*/ 411957 h 994285"/>
                <a:gd name="connsiteX5" fmla="*/ 223383 w 1465277"/>
                <a:gd name="connsiteY5" fmla="*/ 789125 h 994285"/>
                <a:gd name="connsiteX6" fmla="*/ 614447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64415 w 1465277"/>
                <a:gd name="connsiteY4" fmla="*/ 411957 h 994285"/>
                <a:gd name="connsiteX5" fmla="*/ 309108 w 1465277"/>
                <a:gd name="connsiteY5" fmla="*/ 862944 h 994285"/>
                <a:gd name="connsiteX6" fmla="*/ 614447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14447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14447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14447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14447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400011 w 1465277"/>
                <a:gd name="connsiteY11" fmla="*/ 755746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171411 w 1465277"/>
                <a:gd name="connsiteY11" fmla="*/ 784321 h 994285"/>
                <a:gd name="connsiteX12" fmla="*/ 726097 w 1465277"/>
                <a:gd name="connsiteY12" fmla="*/ 57647 h 994285"/>
                <a:gd name="connsiteX13" fmla="*/ 1465277 w 1465277"/>
                <a:gd name="connsiteY13" fmla="*/ 388081 h 994285"/>
                <a:gd name="connsiteX14" fmla="*/ 1014495 w 1465277"/>
                <a:gd name="connsiteY14" fmla="*/ 64295 h 994285"/>
                <a:gd name="connsiteX15" fmla="*/ 650164 w 1465277"/>
                <a:gd name="connsiteY15" fmla="*/ 0 h 994285"/>
                <a:gd name="connsiteX16" fmla="*/ 610408 w 1465277"/>
                <a:gd name="connsiteY16"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171411 w 1465277"/>
                <a:gd name="connsiteY11" fmla="*/ 784321 h 994285"/>
                <a:gd name="connsiteX12" fmla="*/ 950203 w 1465277"/>
                <a:gd name="connsiteY12" fmla="*/ 302419 h 994285"/>
                <a:gd name="connsiteX13" fmla="*/ 726097 w 1465277"/>
                <a:gd name="connsiteY13" fmla="*/ 57647 h 994285"/>
                <a:gd name="connsiteX14" fmla="*/ 1465277 w 1465277"/>
                <a:gd name="connsiteY14" fmla="*/ 388081 h 994285"/>
                <a:gd name="connsiteX15" fmla="*/ 1014495 w 1465277"/>
                <a:gd name="connsiteY15" fmla="*/ 64295 h 994285"/>
                <a:gd name="connsiteX16" fmla="*/ 650164 w 1465277"/>
                <a:gd name="connsiteY16" fmla="*/ 0 h 994285"/>
                <a:gd name="connsiteX17" fmla="*/ 610408 w 1465277"/>
                <a:gd name="connsiteY17"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171411 w 1465277"/>
                <a:gd name="connsiteY11" fmla="*/ 784321 h 994285"/>
                <a:gd name="connsiteX12" fmla="*/ 950203 w 1465277"/>
                <a:gd name="connsiteY12" fmla="*/ 302419 h 994285"/>
                <a:gd name="connsiteX13" fmla="*/ 726097 w 1465277"/>
                <a:gd name="connsiteY13" fmla="*/ 57647 h 994285"/>
                <a:gd name="connsiteX14" fmla="*/ 1465277 w 1465277"/>
                <a:gd name="connsiteY14" fmla="*/ 388081 h 994285"/>
                <a:gd name="connsiteX15" fmla="*/ 1014495 w 1465277"/>
                <a:gd name="connsiteY15" fmla="*/ 64295 h 994285"/>
                <a:gd name="connsiteX16" fmla="*/ 650164 w 1465277"/>
                <a:gd name="connsiteY16" fmla="*/ 0 h 994285"/>
                <a:gd name="connsiteX17" fmla="*/ 610408 w 1465277"/>
                <a:gd name="connsiteY17"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701310 w 1465277"/>
                <a:gd name="connsiteY10" fmla="*/ 71168 h 994285"/>
                <a:gd name="connsiteX11" fmla="*/ 1171411 w 1465277"/>
                <a:gd name="connsiteY11" fmla="*/ 784321 h 994285"/>
                <a:gd name="connsiteX12" fmla="*/ 950203 w 1465277"/>
                <a:gd name="connsiteY12" fmla="*/ 302419 h 994285"/>
                <a:gd name="connsiteX13" fmla="*/ 726097 w 1465277"/>
                <a:gd name="connsiteY13" fmla="*/ 57647 h 994285"/>
                <a:gd name="connsiteX14" fmla="*/ 1465277 w 1465277"/>
                <a:gd name="connsiteY14" fmla="*/ 388081 h 994285"/>
                <a:gd name="connsiteX15" fmla="*/ 1014495 w 1465277"/>
                <a:gd name="connsiteY15" fmla="*/ 64295 h 994285"/>
                <a:gd name="connsiteX16" fmla="*/ 650164 w 1465277"/>
                <a:gd name="connsiteY16" fmla="*/ 0 h 994285"/>
                <a:gd name="connsiteX17" fmla="*/ 610408 w 1465277"/>
                <a:gd name="connsiteY17"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694166 w 1465277"/>
                <a:gd name="connsiteY10" fmla="*/ 85456 h 994285"/>
                <a:gd name="connsiteX11" fmla="*/ 1171411 w 1465277"/>
                <a:gd name="connsiteY11" fmla="*/ 784321 h 994285"/>
                <a:gd name="connsiteX12" fmla="*/ 950203 w 1465277"/>
                <a:gd name="connsiteY12" fmla="*/ 302419 h 994285"/>
                <a:gd name="connsiteX13" fmla="*/ 726097 w 1465277"/>
                <a:gd name="connsiteY13" fmla="*/ 57647 h 994285"/>
                <a:gd name="connsiteX14" fmla="*/ 1465277 w 1465277"/>
                <a:gd name="connsiteY14" fmla="*/ 388081 h 994285"/>
                <a:gd name="connsiteX15" fmla="*/ 1014495 w 1465277"/>
                <a:gd name="connsiteY15" fmla="*/ 64295 h 994285"/>
                <a:gd name="connsiteX16" fmla="*/ 650164 w 1465277"/>
                <a:gd name="connsiteY16" fmla="*/ 0 h 994285"/>
                <a:gd name="connsiteX17" fmla="*/ 610408 w 1465277"/>
                <a:gd name="connsiteY17"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694166 w 1465277"/>
                <a:gd name="connsiteY10" fmla="*/ 85456 h 994285"/>
                <a:gd name="connsiteX11" fmla="*/ 1171411 w 1465277"/>
                <a:gd name="connsiteY11" fmla="*/ 784321 h 994285"/>
                <a:gd name="connsiteX12" fmla="*/ 950203 w 1465277"/>
                <a:gd name="connsiteY12" fmla="*/ 302419 h 994285"/>
                <a:gd name="connsiteX13" fmla="*/ 726097 w 1465277"/>
                <a:gd name="connsiteY13" fmla="*/ 57647 h 994285"/>
                <a:gd name="connsiteX14" fmla="*/ 1465277 w 1465277"/>
                <a:gd name="connsiteY14" fmla="*/ 388081 h 994285"/>
                <a:gd name="connsiteX15" fmla="*/ 1014495 w 1465277"/>
                <a:gd name="connsiteY15" fmla="*/ 64295 h 994285"/>
                <a:gd name="connsiteX16" fmla="*/ 650164 w 1465277"/>
                <a:gd name="connsiteY16" fmla="*/ 0 h 994285"/>
                <a:gd name="connsiteX17" fmla="*/ 610408 w 1465277"/>
                <a:gd name="connsiteY17" fmla="*/ 4327 h 994285"/>
                <a:gd name="connsiteX0" fmla="*/ 610408 w 1465277"/>
                <a:gd name="connsiteY0" fmla="*/ 4327 h 994285"/>
                <a:gd name="connsiteX1" fmla="*/ 271547 w 1465277"/>
                <a:gd name="connsiteY1" fmla="*/ 200026 h 994285"/>
                <a:gd name="connsiteX2" fmla="*/ 0 w 1465277"/>
                <a:gd name="connsiteY2" fmla="*/ 612249 h 994285"/>
                <a:gd name="connsiteX3" fmla="*/ 552327 w 1465277"/>
                <a:gd name="connsiteY3" fmla="*/ 83156 h 994285"/>
                <a:gd name="connsiteX4" fmla="*/ 381084 w 1465277"/>
                <a:gd name="connsiteY4" fmla="*/ 359570 h 994285"/>
                <a:gd name="connsiteX5" fmla="*/ 309108 w 1465277"/>
                <a:gd name="connsiteY5" fmla="*/ 862944 h 994285"/>
                <a:gd name="connsiteX6" fmla="*/ 602540 w 1465277"/>
                <a:gd name="connsiteY6" fmla="*/ 89535 h 994285"/>
                <a:gd name="connsiteX7" fmla="*/ 596929 w 1465277"/>
                <a:gd name="connsiteY7" fmla="*/ 994285 h 994285"/>
                <a:gd name="connsiteX8" fmla="*/ 655052 w 1465277"/>
                <a:gd name="connsiteY8" fmla="*/ 61643 h 994285"/>
                <a:gd name="connsiteX9" fmla="*/ 822154 w 1465277"/>
                <a:gd name="connsiteY9" fmla="*/ 976002 h 994285"/>
                <a:gd name="connsiteX10" fmla="*/ 694166 w 1465277"/>
                <a:gd name="connsiteY10" fmla="*/ 85456 h 994285"/>
                <a:gd name="connsiteX11" fmla="*/ 1171411 w 1465277"/>
                <a:gd name="connsiteY11" fmla="*/ 784321 h 994285"/>
                <a:gd name="connsiteX12" fmla="*/ 950203 w 1465277"/>
                <a:gd name="connsiteY12" fmla="*/ 302419 h 994285"/>
                <a:gd name="connsiteX13" fmla="*/ 726097 w 1465277"/>
                <a:gd name="connsiteY13" fmla="*/ 57647 h 994285"/>
                <a:gd name="connsiteX14" fmla="*/ 1465277 w 1465277"/>
                <a:gd name="connsiteY14" fmla="*/ 388081 h 994285"/>
                <a:gd name="connsiteX15" fmla="*/ 1014495 w 1465277"/>
                <a:gd name="connsiteY15" fmla="*/ 64295 h 994285"/>
                <a:gd name="connsiteX16" fmla="*/ 650164 w 1465277"/>
                <a:gd name="connsiteY16" fmla="*/ 0 h 994285"/>
                <a:gd name="connsiteX17" fmla="*/ 610408 w 1465277"/>
                <a:gd name="connsiteY17" fmla="*/ 4327 h 994285"/>
                <a:gd name="connsiteX0" fmla="*/ 610408 w 1365264"/>
                <a:gd name="connsiteY0" fmla="*/ 4327 h 994285"/>
                <a:gd name="connsiteX1" fmla="*/ 271547 w 1365264"/>
                <a:gd name="connsiteY1" fmla="*/ 200026 h 994285"/>
                <a:gd name="connsiteX2" fmla="*/ 0 w 1365264"/>
                <a:gd name="connsiteY2" fmla="*/ 612249 h 994285"/>
                <a:gd name="connsiteX3" fmla="*/ 552327 w 1365264"/>
                <a:gd name="connsiteY3" fmla="*/ 83156 h 994285"/>
                <a:gd name="connsiteX4" fmla="*/ 381084 w 1365264"/>
                <a:gd name="connsiteY4" fmla="*/ 359570 h 994285"/>
                <a:gd name="connsiteX5" fmla="*/ 309108 w 1365264"/>
                <a:gd name="connsiteY5" fmla="*/ 862944 h 994285"/>
                <a:gd name="connsiteX6" fmla="*/ 602540 w 1365264"/>
                <a:gd name="connsiteY6" fmla="*/ 89535 h 994285"/>
                <a:gd name="connsiteX7" fmla="*/ 596929 w 1365264"/>
                <a:gd name="connsiteY7" fmla="*/ 994285 h 994285"/>
                <a:gd name="connsiteX8" fmla="*/ 655052 w 1365264"/>
                <a:gd name="connsiteY8" fmla="*/ 61643 h 994285"/>
                <a:gd name="connsiteX9" fmla="*/ 822154 w 1365264"/>
                <a:gd name="connsiteY9" fmla="*/ 976002 h 994285"/>
                <a:gd name="connsiteX10" fmla="*/ 694166 w 1365264"/>
                <a:gd name="connsiteY10" fmla="*/ 85456 h 994285"/>
                <a:gd name="connsiteX11" fmla="*/ 1171411 w 1365264"/>
                <a:gd name="connsiteY11" fmla="*/ 784321 h 994285"/>
                <a:gd name="connsiteX12" fmla="*/ 950203 w 1365264"/>
                <a:gd name="connsiteY12" fmla="*/ 302419 h 994285"/>
                <a:gd name="connsiteX13" fmla="*/ 726097 w 1365264"/>
                <a:gd name="connsiteY13" fmla="*/ 57647 h 994285"/>
                <a:gd name="connsiteX14" fmla="*/ 1365264 w 1365264"/>
                <a:gd name="connsiteY14" fmla="*/ 507144 h 994285"/>
                <a:gd name="connsiteX15" fmla="*/ 1014495 w 1365264"/>
                <a:gd name="connsiteY15" fmla="*/ 64295 h 994285"/>
                <a:gd name="connsiteX16" fmla="*/ 650164 w 1365264"/>
                <a:gd name="connsiteY16" fmla="*/ 0 h 994285"/>
                <a:gd name="connsiteX17" fmla="*/ 610408 w 1365264"/>
                <a:gd name="connsiteY17" fmla="*/ 4327 h 994285"/>
                <a:gd name="connsiteX0" fmla="*/ 610408 w 1365264"/>
                <a:gd name="connsiteY0" fmla="*/ 4327 h 994285"/>
                <a:gd name="connsiteX1" fmla="*/ 271547 w 1365264"/>
                <a:gd name="connsiteY1" fmla="*/ 200026 h 994285"/>
                <a:gd name="connsiteX2" fmla="*/ 0 w 1365264"/>
                <a:gd name="connsiteY2" fmla="*/ 612249 h 994285"/>
                <a:gd name="connsiteX3" fmla="*/ 552327 w 1365264"/>
                <a:gd name="connsiteY3" fmla="*/ 83156 h 994285"/>
                <a:gd name="connsiteX4" fmla="*/ 381084 w 1365264"/>
                <a:gd name="connsiteY4" fmla="*/ 359570 h 994285"/>
                <a:gd name="connsiteX5" fmla="*/ 309108 w 1365264"/>
                <a:gd name="connsiteY5" fmla="*/ 862944 h 994285"/>
                <a:gd name="connsiteX6" fmla="*/ 602540 w 1365264"/>
                <a:gd name="connsiteY6" fmla="*/ 89535 h 994285"/>
                <a:gd name="connsiteX7" fmla="*/ 596929 w 1365264"/>
                <a:gd name="connsiteY7" fmla="*/ 994285 h 994285"/>
                <a:gd name="connsiteX8" fmla="*/ 655052 w 1365264"/>
                <a:gd name="connsiteY8" fmla="*/ 61643 h 994285"/>
                <a:gd name="connsiteX9" fmla="*/ 822154 w 1365264"/>
                <a:gd name="connsiteY9" fmla="*/ 976002 h 994285"/>
                <a:gd name="connsiteX10" fmla="*/ 694166 w 1365264"/>
                <a:gd name="connsiteY10" fmla="*/ 85456 h 994285"/>
                <a:gd name="connsiteX11" fmla="*/ 1171411 w 1365264"/>
                <a:gd name="connsiteY11" fmla="*/ 784321 h 994285"/>
                <a:gd name="connsiteX12" fmla="*/ 950203 w 1365264"/>
                <a:gd name="connsiteY12" fmla="*/ 302419 h 994285"/>
                <a:gd name="connsiteX13" fmla="*/ 726097 w 1365264"/>
                <a:gd name="connsiteY13" fmla="*/ 57647 h 994285"/>
                <a:gd name="connsiteX14" fmla="*/ 1365264 w 1365264"/>
                <a:gd name="connsiteY14" fmla="*/ 507144 h 994285"/>
                <a:gd name="connsiteX15" fmla="*/ 1040689 w 1365264"/>
                <a:gd name="connsiteY15" fmla="*/ 154782 h 994285"/>
                <a:gd name="connsiteX16" fmla="*/ 650164 w 1365264"/>
                <a:gd name="connsiteY16" fmla="*/ 0 h 994285"/>
                <a:gd name="connsiteX17" fmla="*/ 610408 w 1365264"/>
                <a:gd name="connsiteY17" fmla="*/ 4327 h 994285"/>
                <a:gd name="connsiteX0" fmla="*/ 610408 w 1365264"/>
                <a:gd name="connsiteY0" fmla="*/ 4327 h 994285"/>
                <a:gd name="connsiteX1" fmla="*/ 271547 w 1365264"/>
                <a:gd name="connsiteY1" fmla="*/ 200026 h 994285"/>
                <a:gd name="connsiteX2" fmla="*/ 0 w 1365264"/>
                <a:gd name="connsiteY2" fmla="*/ 612249 h 994285"/>
                <a:gd name="connsiteX3" fmla="*/ 552327 w 1365264"/>
                <a:gd name="connsiteY3" fmla="*/ 83156 h 994285"/>
                <a:gd name="connsiteX4" fmla="*/ 381084 w 1365264"/>
                <a:gd name="connsiteY4" fmla="*/ 359570 h 994285"/>
                <a:gd name="connsiteX5" fmla="*/ 309108 w 1365264"/>
                <a:gd name="connsiteY5" fmla="*/ 862944 h 994285"/>
                <a:gd name="connsiteX6" fmla="*/ 602540 w 1365264"/>
                <a:gd name="connsiteY6" fmla="*/ 89535 h 994285"/>
                <a:gd name="connsiteX7" fmla="*/ 596929 w 1365264"/>
                <a:gd name="connsiteY7" fmla="*/ 994285 h 994285"/>
                <a:gd name="connsiteX8" fmla="*/ 655052 w 1365264"/>
                <a:gd name="connsiteY8" fmla="*/ 61643 h 994285"/>
                <a:gd name="connsiteX9" fmla="*/ 822154 w 1365264"/>
                <a:gd name="connsiteY9" fmla="*/ 976002 h 994285"/>
                <a:gd name="connsiteX10" fmla="*/ 694166 w 1365264"/>
                <a:gd name="connsiteY10" fmla="*/ 85456 h 994285"/>
                <a:gd name="connsiteX11" fmla="*/ 1171411 w 1365264"/>
                <a:gd name="connsiteY11" fmla="*/ 784321 h 994285"/>
                <a:gd name="connsiteX12" fmla="*/ 950203 w 1365264"/>
                <a:gd name="connsiteY12" fmla="*/ 302419 h 994285"/>
                <a:gd name="connsiteX13" fmla="*/ 726097 w 1365264"/>
                <a:gd name="connsiteY13" fmla="*/ 57647 h 994285"/>
                <a:gd name="connsiteX14" fmla="*/ 1365264 w 1365264"/>
                <a:gd name="connsiteY14" fmla="*/ 507144 h 994285"/>
                <a:gd name="connsiteX15" fmla="*/ 1040689 w 1365264"/>
                <a:gd name="connsiteY15" fmla="*/ 154782 h 994285"/>
                <a:gd name="connsiteX16" fmla="*/ 650164 w 1365264"/>
                <a:gd name="connsiteY16" fmla="*/ 0 h 994285"/>
                <a:gd name="connsiteX17" fmla="*/ 610408 w 1365264"/>
                <a:gd name="connsiteY17" fmla="*/ 4327 h 994285"/>
                <a:gd name="connsiteX0" fmla="*/ 610408 w 1365264"/>
                <a:gd name="connsiteY0" fmla="*/ 4327 h 994285"/>
                <a:gd name="connsiteX1" fmla="*/ 271547 w 1365264"/>
                <a:gd name="connsiteY1" fmla="*/ 200026 h 994285"/>
                <a:gd name="connsiteX2" fmla="*/ 0 w 1365264"/>
                <a:gd name="connsiteY2" fmla="*/ 612249 h 994285"/>
                <a:gd name="connsiteX3" fmla="*/ 552327 w 1365264"/>
                <a:gd name="connsiteY3" fmla="*/ 83156 h 994285"/>
                <a:gd name="connsiteX4" fmla="*/ 381084 w 1365264"/>
                <a:gd name="connsiteY4" fmla="*/ 359570 h 994285"/>
                <a:gd name="connsiteX5" fmla="*/ 309108 w 1365264"/>
                <a:gd name="connsiteY5" fmla="*/ 862944 h 994285"/>
                <a:gd name="connsiteX6" fmla="*/ 602540 w 1365264"/>
                <a:gd name="connsiteY6" fmla="*/ 89535 h 994285"/>
                <a:gd name="connsiteX7" fmla="*/ 596929 w 1365264"/>
                <a:gd name="connsiteY7" fmla="*/ 994285 h 994285"/>
                <a:gd name="connsiteX8" fmla="*/ 655052 w 1365264"/>
                <a:gd name="connsiteY8" fmla="*/ 61643 h 994285"/>
                <a:gd name="connsiteX9" fmla="*/ 822154 w 1365264"/>
                <a:gd name="connsiteY9" fmla="*/ 976002 h 994285"/>
                <a:gd name="connsiteX10" fmla="*/ 694166 w 1365264"/>
                <a:gd name="connsiteY10" fmla="*/ 85456 h 994285"/>
                <a:gd name="connsiteX11" fmla="*/ 1171411 w 1365264"/>
                <a:gd name="connsiteY11" fmla="*/ 784321 h 994285"/>
                <a:gd name="connsiteX12" fmla="*/ 950203 w 1365264"/>
                <a:gd name="connsiteY12" fmla="*/ 302419 h 994285"/>
                <a:gd name="connsiteX13" fmla="*/ 726097 w 1365264"/>
                <a:gd name="connsiteY13" fmla="*/ 57647 h 994285"/>
                <a:gd name="connsiteX14" fmla="*/ 1365264 w 1365264"/>
                <a:gd name="connsiteY14" fmla="*/ 507144 h 994285"/>
                <a:gd name="connsiteX15" fmla="*/ 1040689 w 1365264"/>
                <a:gd name="connsiteY15" fmla="*/ 154782 h 994285"/>
                <a:gd name="connsiteX16" fmla="*/ 650164 w 1365264"/>
                <a:gd name="connsiteY16" fmla="*/ 0 h 994285"/>
                <a:gd name="connsiteX17" fmla="*/ 610408 w 1365264"/>
                <a:gd name="connsiteY17" fmla="*/ 4327 h 994285"/>
                <a:gd name="connsiteX0" fmla="*/ 610408 w 1336689"/>
                <a:gd name="connsiteY0" fmla="*/ 4327 h 994285"/>
                <a:gd name="connsiteX1" fmla="*/ 271547 w 1336689"/>
                <a:gd name="connsiteY1" fmla="*/ 200026 h 994285"/>
                <a:gd name="connsiteX2" fmla="*/ 0 w 1336689"/>
                <a:gd name="connsiteY2" fmla="*/ 612249 h 994285"/>
                <a:gd name="connsiteX3" fmla="*/ 552327 w 1336689"/>
                <a:gd name="connsiteY3" fmla="*/ 83156 h 994285"/>
                <a:gd name="connsiteX4" fmla="*/ 381084 w 1336689"/>
                <a:gd name="connsiteY4" fmla="*/ 359570 h 994285"/>
                <a:gd name="connsiteX5" fmla="*/ 309108 w 1336689"/>
                <a:gd name="connsiteY5" fmla="*/ 862944 h 994285"/>
                <a:gd name="connsiteX6" fmla="*/ 602540 w 1336689"/>
                <a:gd name="connsiteY6" fmla="*/ 89535 h 994285"/>
                <a:gd name="connsiteX7" fmla="*/ 596929 w 1336689"/>
                <a:gd name="connsiteY7" fmla="*/ 994285 h 994285"/>
                <a:gd name="connsiteX8" fmla="*/ 655052 w 1336689"/>
                <a:gd name="connsiteY8" fmla="*/ 61643 h 994285"/>
                <a:gd name="connsiteX9" fmla="*/ 822154 w 1336689"/>
                <a:gd name="connsiteY9" fmla="*/ 976002 h 994285"/>
                <a:gd name="connsiteX10" fmla="*/ 694166 w 1336689"/>
                <a:gd name="connsiteY10" fmla="*/ 85456 h 994285"/>
                <a:gd name="connsiteX11" fmla="*/ 1171411 w 1336689"/>
                <a:gd name="connsiteY11" fmla="*/ 784321 h 994285"/>
                <a:gd name="connsiteX12" fmla="*/ 950203 w 1336689"/>
                <a:gd name="connsiteY12" fmla="*/ 302419 h 994285"/>
                <a:gd name="connsiteX13" fmla="*/ 726097 w 1336689"/>
                <a:gd name="connsiteY13" fmla="*/ 57647 h 994285"/>
                <a:gd name="connsiteX14" fmla="*/ 1336689 w 1336689"/>
                <a:gd name="connsiteY14" fmla="*/ 554769 h 994285"/>
                <a:gd name="connsiteX15" fmla="*/ 1040689 w 1336689"/>
                <a:gd name="connsiteY15" fmla="*/ 154782 h 994285"/>
                <a:gd name="connsiteX16" fmla="*/ 650164 w 1336689"/>
                <a:gd name="connsiteY16" fmla="*/ 0 h 994285"/>
                <a:gd name="connsiteX17" fmla="*/ 610408 w 1336689"/>
                <a:gd name="connsiteY17" fmla="*/ 4327 h 994285"/>
                <a:gd name="connsiteX0" fmla="*/ 610408 w 1336689"/>
                <a:gd name="connsiteY0" fmla="*/ 4327 h 994285"/>
                <a:gd name="connsiteX1" fmla="*/ 271547 w 1336689"/>
                <a:gd name="connsiteY1" fmla="*/ 200026 h 994285"/>
                <a:gd name="connsiteX2" fmla="*/ 0 w 1336689"/>
                <a:gd name="connsiteY2" fmla="*/ 612249 h 994285"/>
                <a:gd name="connsiteX3" fmla="*/ 552327 w 1336689"/>
                <a:gd name="connsiteY3" fmla="*/ 83156 h 994285"/>
                <a:gd name="connsiteX4" fmla="*/ 381084 w 1336689"/>
                <a:gd name="connsiteY4" fmla="*/ 359570 h 994285"/>
                <a:gd name="connsiteX5" fmla="*/ 309108 w 1336689"/>
                <a:gd name="connsiteY5" fmla="*/ 862944 h 994285"/>
                <a:gd name="connsiteX6" fmla="*/ 602540 w 1336689"/>
                <a:gd name="connsiteY6" fmla="*/ 89535 h 994285"/>
                <a:gd name="connsiteX7" fmla="*/ 596929 w 1336689"/>
                <a:gd name="connsiteY7" fmla="*/ 994285 h 994285"/>
                <a:gd name="connsiteX8" fmla="*/ 655052 w 1336689"/>
                <a:gd name="connsiteY8" fmla="*/ 61643 h 994285"/>
                <a:gd name="connsiteX9" fmla="*/ 822154 w 1336689"/>
                <a:gd name="connsiteY9" fmla="*/ 976002 h 994285"/>
                <a:gd name="connsiteX10" fmla="*/ 694166 w 1336689"/>
                <a:gd name="connsiteY10" fmla="*/ 85456 h 994285"/>
                <a:gd name="connsiteX11" fmla="*/ 1171411 w 1336689"/>
                <a:gd name="connsiteY11" fmla="*/ 784321 h 994285"/>
                <a:gd name="connsiteX12" fmla="*/ 950203 w 1336689"/>
                <a:gd name="connsiteY12" fmla="*/ 302419 h 994285"/>
                <a:gd name="connsiteX13" fmla="*/ 726097 w 1336689"/>
                <a:gd name="connsiteY13" fmla="*/ 57647 h 994285"/>
                <a:gd name="connsiteX14" fmla="*/ 1336689 w 1336689"/>
                <a:gd name="connsiteY14" fmla="*/ 554769 h 994285"/>
                <a:gd name="connsiteX15" fmla="*/ 1040689 w 1336689"/>
                <a:gd name="connsiteY15" fmla="*/ 154782 h 994285"/>
                <a:gd name="connsiteX16" fmla="*/ 650164 w 1336689"/>
                <a:gd name="connsiteY16" fmla="*/ 0 h 994285"/>
                <a:gd name="connsiteX17" fmla="*/ 610408 w 1336689"/>
                <a:gd name="connsiteY17" fmla="*/ 4327 h 994285"/>
                <a:gd name="connsiteX0" fmla="*/ 610408 w 1336689"/>
                <a:gd name="connsiteY0" fmla="*/ 4327 h 994285"/>
                <a:gd name="connsiteX1" fmla="*/ 271547 w 1336689"/>
                <a:gd name="connsiteY1" fmla="*/ 200026 h 994285"/>
                <a:gd name="connsiteX2" fmla="*/ 0 w 1336689"/>
                <a:gd name="connsiteY2" fmla="*/ 612249 h 994285"/>
                <a:gd name="connsiteX3" fmla="*/ 552327 w 1336689"/>
                <a:gd name="connsiteY3" fmla="*/ 83156 h 994285"/>
                <a:gd name="connsiteX4" fmla="*/ 381084 w 1336689"/>
                <a:gd name="connsiteY4" fmla="*/ 359570 h 994285"/>
                <a:gd name="connsiteX5" fmla="*/ 309108 w 1336689"/>
                <a:gd name="connsiteY5" fmla="*/ 862944 h 994285"/>
                <a:gd name="connsiteX6" fmla="*/ 602540 w 1336689"/>
                <a:gd name="connsiteY6" fmla="*/ 89535 h 994285"/>
                <a:gd name="connsiteX7" fmla="*/ 596929 w 1336689"/>
                <a:gd name="connsiteY7" fmla="*/ 994285 h 994285"/>
                <a:gd name="connsiteX8" fmla="*/ 655052 w 1336689"/>
                <a:gd name="connsiteY8" fmla="*/ 61643 h 994285"/>
                <a:gd name="connsiteX9" fmla="*/ 822154 w 1336689"/>
                <a:gd name="connsiteY9" fmla="*/ 976002 h 994285"/>
                <a:gd name="connsiteX10" fmla="*/ 694166 w 1336689"/>
                <a:gd name="connsiteY10" fmla="*/ 85456 h 994285"/>
                <a:gd name="connsiteX11" fmla="*/ 1171411 w 1336689"/>
                <a:gd name="connsiteY11" fmla="*/ 784321 h 994285"/>
                <a:gd name="connsiteX12" fmla="*/ 950203 w 1336689"/>
                <a:gd name="connsiteY12" fmla="*/ 302419 h 994285"/>
                <a:gd name="connsiteX13" fmla="*/ 726097 w 1336689"/>
                <a:gd name="connsiteY13" fmla="*/ 57647 h 994285"/>
                <a:gd name="connsiteX14" fmla="*/ 1336689 w 1336689"/>
                <a:gd name="connsiteY14" fmla="*/ 554769 h 994285"/>
                <a:gd name="connsiteX15" fmla="*/ 1040689 w 1336689"/>
                <a:gd name="connsiteY15" fmla="*/ 154782 h 994285"/>
                <a:gd name="connsiteX16" fmla="*/ 650164 w 1336689"/>
                <a:gd name="connsiteY16" fmla="*/ 0 h 994285"/>
                <a:gd name="connsiteX17" fmla="*/ 610408 w 1336689"/>
                <a:gd name="connsiteY17" fmla="*/ 4327 h 994285"/>
                <a:gd name="connsiteX0" fmla="*/ 610408 w 1336689"/>
                <a:gd name="connsiteY0" fmla="*/ 4327 h 994285"/>
                <a:gd name="connsiteX1" fmla="*/ 271547 w 1336689"/>
                <a:gd name="connsiteY1" fmla="*/ 200026 h 994285"/>
                <a:gd name="connsiteX2" fmla="*/ 0 w 1336689"/>
                <a:gd name="connsiteY2" fmla="*/ 612249 h 994285"/>
                <a:gd name="connsiteX3" fmla="*/ 552327 w 1336689"/>
                <a:gd name="connsiteY3" fmla="*/ 83156 h 994285"/>
                <a:gd name="connsiteX4" fmla="*/ 381084 w 1336689"/>
                <a:gd name="connsiteY4" fmla="*/ 359570 h 994285"/>
                <a:gd name="connsiteX5" fmla="*/ 309108 w 1336689"/>
                <a:gd name="connsiteY5" fmla="*/ 862944 h 994285"/>
                <a:gd name="connsiteX6" fmla="*/ 602540 w 1336689"/>
                <a:gd name="connsiteY6" fmla="*/ 89535 h 994285"/>
                <a:gd name="connsiteX7" fmla="*/ 596929 w 1336689"/>
                <a:gd name="connsiteY7" fmla="*/ 994285 h 994285"/>
                <a:gd name="connsiteX8" fmla="*/ 655052 w 1336689"/>
                <a:gd name="connsiteY8" fmla="*/ 61643 h 994285"/>
                <a:gd name="connsiteX9" fmla="*/ 822154 w 1336689"/>
                <a:gd name="connsiteY9" fmla="*/ 976002 h 994285"/>
                <a:gd name="connsiteX10" fmla="*/ 694166 w 1336689"/>
                <a:gd name="connsiteY10" fmla="*/ 85456 h 994285"/>
                <a:gd name="connsiteX11" fmla="*/ 1171411 w 1336689"/>
                <a:gd name="connsiteY11" fmla="*/ 784321 h 994285"/>
                <a:gd name="connsiteX12" fmla="*/ 950203 w 1336689"/>
                <a:gd name="connsiteY12" fmla="*/ 302419 h 994285"/>
                <a:gd name="connsiteX13" fmla="*/ 726097 w 1336689"/>
                <a:gd name="connsiteY13" fmla="*/ 57647 h 994285"/>
                <a:gd name="connsiteX14" fmla="*/ 1336689 w 1336689"/>
                <a:gd name="connsiteY14" fmla="*/ 554769 h 994285"/>
                <a:gd name="connsiteX15" fmla="*/ 1040689 w 1336689"/>
                <a:gd name="connsiteY15" fmla="*/ 154782 h 994285"/>
                <a:gd name="connsiteX16" fmla="*/ 650164 w 1336689"/>
                <a:gd name="connsiteY16" fmla="*/ 0 h 994285"/>
                <a:gd name="connsiteX17" fmla="*/ 610408 w 1336689"/>
                <a:gd name="connsiteY17" fmla="*/ 4327 h 994285"/>
                <a:gd name="connsiteX0" fmla="*/ 610408 w 1336689"/>
                <a:gd name="connsiteY0" fmla="*/ 4327 h 994285"/>
                <a:gd name="connsiteX1" fmla="*/ 271547 w 1336689"/>
                <a:gd name="connsiteY1" fmla="*/ 200026 h 994285"/>
                <a:gd name="connsiteX2" fmla="*/ 0 w 1336689"/>
                <a:gd name="connsiteY2" fmla="*/ 612249 h 994285"/>
                <a:gd name="connsiteX3" fmla="*/ 552327 w 1336689"/>
                <a:gd name="connsiteY3" fmla="*/ 83156 h 994285"/>
                <a:gd name="connsiteX4" fmla="*/ 381084 w 1336689"/>
                <a:gd name="connsiteY4" fmla="*/ 359570 h 994285"/>
                <a:gd name="connsiteX5" fmla="*/ 309108 w 1336689"/>
                <a:gd name="connsiteY5" fmla="*/ 862944 h 994285"/>
                <a:gd name="connsiteX6" fmla="*/ 602540 w 1336689"/>
                <a:gd name="connsiteY6" fmla="*/ 89535 h 994285"/>
                <a:gd name="connsiteX7" fmla="*/ 596929 w 1336689"/>
                <a:gd name="connsiteY7" fmla="*/ 994285 h 994285"/>
                <a:gd name="connsiteX8" fmla="*/ 655052 w 1336689"/>
                <a:gd name="connsiteY8" fmla="*/ 61643 h 994285"/>
                <a:gd name="connsiteX9" fmla="*/ 822154 w 1336689"/>
                <a:gd name="connsiteY9" fmla="*/ 976002 h 994285"/>
                <a:gd name="connsiteX10" fmla="*/ 694166 w 1336689"/>
                <a:gd name="connsiteY10" fmla="*/ 85456 h 994285"/>
                <a:gd name="connsiteX11" fmla="*/ 1171411 w 1336689"/>
                <a:gd name="connsiteY11" fmla="*/ 784321 h 994285"/>
                <a:gd name="connsiteX12" fmla="*/ 950203 w 1336689"/>
                <a:gd name="connsiteY12" fmla="*/ 302419 h 994285"/>
                <a:gd name="connsiteX13" fmla="*/ 726097 w 1336689"/>
                <a:gd name="connsiteY13" fmla="*/ 57647 h 994285"/>
                <a:gd name="connsiteX14" fmla="*/ 1336689 w 1336689"/>
                <a:gd name="connsiteY14" fmla="*/ 554769 h 994285"/>
                <a:gd name="connsiteX15" fmla="*/ 1040689 w 1336689"/>
                <a:gd name="connsiteY15" fmla="*/ 154782 h 994285"/>
                <a:gd name="connsiteX16" fmla="*/ 650164 w 1336689"/>
                <a:gd name="connsiteY16" fmla="*/ 0 h 994285"/>
                <a:gd name="connsiteX17" fmla="*/ 610408 w 1336689"/>
                <a:gd name="connsiteY17" fmla="*/ 4327 h 994285"/>
                <a:gd name="connsiteX0" fmla="*/ 610408 w 1336689"/>
                <a:gd name="connsiteY0" fmla="*/ 4327 h 994285"/>
                <a:gd name="connsiteX1" fmla="*/ 271547 w 1336689"/>
                <a:gd name="connsiteY1" fmla="*/ 200026 h 994285"/>
                <a:gd name="connsiteX2" fmla="*/ 0 w 1336689"/>
                <a:gd name="connsiteY2" fmla="*/ 612249 h 994285"/>
                <a:gd name="connsiteX3" fmla="*/ 552327 w 1336689"/>
                <a:gd name="connsiteY3" fmla="*/ 83156 h 994285"/>
                <a:gd name="connsiteX4" fmla="*/ 381084 w 1336689"/>
                <a:gd name="connsiteY4" fmla="*/ 359570 h 994285"/>
                <a:gd name="connsiteX5" fmla="*/ 309108 w 1336689"/>
                <a:gd name="connsiteY5" fmla="*/ 862944 h 994285"/>
                <a:gd name="connsiteX6" fmla="*/ 602540 w 1336689"/>
                <a:gd name="connsiteY6" fmla="*/ 89535 h 994285"/>
                <a:gd name="connsiteX7" fmla="*/ 596929 w 1336689"/>
                <a:gd name="connsiteY7" fmla="*/ 994285 h 994285"/>
                <a:gd name="connsiteX8" fmla="*/ 655052 w 1336689"/>
                <a:gd name="connsiteY8" fmla="*/ 61643 h 994285"/>
                <a:gd name="connsiteX9" fmla="*/ 822154 w 1336689"/>
                <a:gd name="connsiteY9" fmla="*/ 976002 h 994285"/>
                <a:gd name="connsiteX10" fmla="*/ 694166 w 1336689"/>
                <a:gd name="connsiteY10" fmla="*/ 85456 h 994285"/>
                <a:gd name="connsiteX11" fmla="*/ 1171411 w 1336689"/>
                <a:gd name="connsiteY11" fmla="*/ 784321 h 994285"/>
                <a:gd name="connsiteX12" fmla="*/ 950203 w 1336689"/>
                <a:gd name="connsiteY12" fmla="*/ 302419 h 994285"/>
                <a:gd name="connsiteX13" fmla="*/ 726097 w 1336689"/>
                <a:gd name="connsiteY13" fmla="*/ 57647 h 994285"/>
                <a:gd name="connsiteX14" fmla="*/ 1336689 w 1336689"/>
                <a:gd name="connsiteY14" fmla="*/ 554769 h 994285"/>
                <a:gd name="connsiteX15" fmla="*/ 1040689 w 1336689"/>
                <a:gd name="connsiteY15" fmla="*/ 154782 h 994285"/>
                <a:gd name="connsiteX16" fmla="*/ 650164 w 1336689"/>
                <a:gd name="connsiteY16" fmla="*/ 0 h 994285"/>
                <a:gd name="connsiteX17" fmla="*/ 610408 w 1336689"/>
                <a:gd name="connsiteY17" fmla="*/ 4327 h 99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6689" h="994285">
                  <a:moveTo>
                    <a:pt x="610408" y="4327"/>
                  </a:moveTo>
                  <a:cubicBezTo>
                    <a:pt x="472847" y="67178"/>
                    <a:pt x="366245" y="132412"/>
                    <a:pt x="271547" y="200026"/>
                  </a:cubicBezTo>
                  <a:cubicBezTo>
                    <a:pt x="122294" y="321559"/>
                    <a:pt x="56385" y="478810"/>
                    <a:pt x="0" y="612249"/>
                  </a:cubicBezTo>
                  <a:cubicBezTo>
                    <a:pt x="183315" y="292215"/>
                    <a:pt x="288049" y="219833"/>
                    <a:pt x="552327" y="83156"/>
                  </a:cubicBezTo>
                  <a:cubicBezTo>
                    <a:pt x="502390" y="190375"/>
                    <a:pt x="431021" y="252351"/>
                    <a:pt x="381084" y="359570"/>
                  </a:cubicBezTo>
                  <a:cubicBezTo>
                    <a:pt x="302324" y="527361"/>
                    <a:pt x="309287" y="695153"/>
                    <a:pt x="309108" y="862944"/>
                  </a:cubicBezTo>
                  <a:cubicBezTo>
                    <a:pt x="353738" y="421785"/>
                    <a:pt x="395985" y="387819"/>
                    <a:pt x="602540" y="89535"/>
                  </a:cubicBezTo>
                  <a:cubicBezTo>
                    <a:pt x="600670" y="391118"/>
                    <a:pt x="598799" y="692702"/>
                    <a:pt x="596929" y="994285"/>
                  </a:cubicBezTo>
                  <a:lnTo>
                    <a:pt x="655052" y="61643"/>
                  </a:lnTo>
                  <a:lnTo>
                    <a:pt x="822154" y="976002"/>
                  </a:lnTo>
                  <a:cubicBezTo>
                    <a:pt x="795367" y="677566"/>
                    <a:pt x="749528" y="386274"/>
                    <a:pt x="694166" y="85456"/>
                  </a:cubicBezTo>
                  <a:cubicBezTo>
                    <a:pt x="886585" y="246974"/>
                    <a:pt x="1079004" y="544222"/>
                    <a:pt x="1171411" y="784321"/>
                  </a:cubicBezTo>
                  <a:cubicBezTo>
                    <a:pt x="1123869" y="610193"/>
                    <a:pt x="1042989" y="450353"/>
                    <a:pt x="950203" y="302419"/>
                  </a:cubicBezTo>
                  <a:lnTo>
                    <a:pt x="726097" y="57647"/>
                  </a:lnTo>
                  <a:cubicBezTo>
                    <a:pt x="1017734" y="120167"/>
                    <a:pt x="1137920" y="249362"/>
                    <a:pt x="1336689" y="554769"/>
                  </a:cubicBezTo>
                  <a:cubicBezTo>
                    <a:pt x="1254183" y="407842"/>
                    <a:pt x="1180510" y="277406"/>
                    <a:pt x="1040689" y="154782"/>
                  </a:cubicBezTo>
                  <a:cubicBezTo>
                    <a:pt x="922299" y="84545"/>
                    <a:pt x="732196" y="16741"/>
                    <a:pt x="650164" y="0"/>
                  </a:cubicBezTo>
                  <a:lnTo>
                    <a:pt x="610408" y="43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Freeform 10">
              <a:extLst>
                <a:ext uri="{FF2B5EF4-FFF2-40B4-BE49-F238E27FC236}">
                  <a16:creationId xmlns:a16="http://schemas.microsoft.com/office/drawing/2014/main" id="{98013B0C-2145-4D5A-9DB8-2A3E98DBAC91}"/>
                </a:ext>
              </a:extLst>
            </p:cNvPr>
            <p:cNvSpPr/>
            <p:nvPr/>
          </p:nvSpPr>
          <p:spPr>
            <a:xfrm rot="3110647" flipH="1">
              <a:off x="3717171" y="5218156"/>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9" name="Freeform 80">
              <a:extLst>
                <a:ext uri="{FF2B5EF4-FFF2-40B4-BE49-F238E27FC236}">
                  <a16:creationId xmlns:a16="http://schemas.microsoft.com/office/drawing/2014/main" id="{676E45AF-4FE1-4D75-A00D-F2C630C48094}"/>
                </a:ext>
              </a:extLst>
            </p:cNvPr>
            <p:cNvSpPr/>
            <p:nvPr/>
          </p:nvSpPr>
          <p:spPr>
            <a:xfrm rot="1873218">
              <a:off x="3899211" y="4959482"/>
              <a:ext cx="418104" cy="698519"/>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Freeform 82">
              <a:extLst>
                <a:ext uri="{FF2B5EF4-FFF2-40B4-BE49-F238E27FC236}">
                  <a16:creationId xmlns:a16="http://schemas.microsoft.com/office/drawing/2014/main" id="{CE34B6AF-3416-4EB0-8F0B-E7FE6979A4FB}"/>
                </a:ext>
              </a:extLst>
            </p:cNvPr>
            <p:cNvSpPr/>
            <p:nvPr/>
          </p:nvSpPr>
          <p:spPr>
            <a:xfrm rot="1318805" flipH="1">
              <a:off x="3985361" y="5642449"/>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1" name="Freeform 83">
              <a:extLst>
                <a:ext uri="{FF2B5EF4-FFF2-40B4-BE49-F238E27FC236}">
                  <a16:creationId xmlns:a16="http://schemas.microsoft.com/office/drawing/2014/main" id="{EEDFCA88-C95A-4EA8-BE17-46FF93C9C2F0}"/>
                </a:ext>
              </a:extLst>
            </p:cNvPr>
            <p:cNvSpPr/>
            <p:nvPr/>
          </p:nvSpPr>
          <p:spPr>
            <a:xfrm rot="256526" flipH="1">
              <a:off x="4263309" y="5368142"/>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2" name="Freeform 84">
              <a:extLst>
                <a:ext uri="{FF2B5EF4-FFF2-40B4-BE49-F238E27FC236}">
                  <a16:creationId xmlns:a16="http://schemas.microsoft.com/office/drawing/2014/main" id="{8FE48911-3A4A-4816-A6F6-56C7637BE2CF}"/>
                </a:ext>
              </a:extLst>
            </p:cNvPr>
            <p:cNvSpPr/>
            <p:nvPr/>
          </p:nvSpPr>
          <p:spPr>
            <a:xfrm rot="1453040">
              <a:off x="4062935" y="5244480"/>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Freeform 85">
              <a:extLst>
                <a:ext uri="{FF2B5EF4-FFF2-40B4-BE49-F238E27FC236}">
                  <a16:creationId xmlns:a16="http://schemas.microsoft.com/office/drawing/2014/main" id="{C0C40040-8BA1-4325-BAC9-00F09B819E40}"/>
                </a:ext>
              </a:extLst>
            </p:cNvPr>
            <p:cNvSpPr/>
            <p:nvPr/>
          </p:nvSpPr>
          <p:spPr>
            <a:xfrm rot="20428859">
              <a:off x="4767467" y="5833485"/>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Freeform 86">
              <a:extLst>
                <a:ext uri="{FF2B5EF4-FFF2-40B4-BE49-F238E27FC236}">
                  <a16:creationId xmlns:a16="http://schemas.microsoft.com/office/drawing/2014/main" id="{A2543BE2-769E-4B3B-BB1C-2C690E16063D}"/>
                </a:ext>
              </a:extLst>
            </p:cNvPr>
            <p:cNvSpPr/>
            <p:nvPr/>
          </p:nvSpPr>
          <p:spPr>
            <a:xfrm rot="17799804" flipH="1">
              <a:off x="5152765" y="5114915"/>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5" name="Freeform 87">
              <a:extLst>
                <a:ext uri="{FF2B5EF4-FFF2-40B4-BE49-F238E27FC236}">
                  <a16:creationId xmlns:a16="http://schemas.microsoft.com/office/drawing/2014/main" id="{2D49230A-371B-492D-9990-40674C06008B}"/>
                </a:ext>
              </a:extLst>
            </p:cNvPr>
            <p:cNvSpPr/>
            <p:nvPr/>
          </p:nvSpPr>
          <p:spPr>
            <a:xfrm rot="16678242">
              <a:off x="4939097" y="5389893"/>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Freeform 88">
              <a:extLst>
                <a:ext uri="{FF2B5EF4-FFF2-40B4-BE49-F238E27FC236}">
                  <a16:creationId xmlns:a16="http://schemas.microsoft.com/office/drawing/2014/main" id="{75102FE9-5C71-414A-A027-01CBD8108A7D}"/>
                </a:ext>
              </a:extLst>
            </p:cNvPr>
            <p:cNvSpPr/>
            <p:nvPr/>
          </p:nvSpPr>
          <p:spPr>
            <a:xfrm rot="1953358" flipH="1">
              <a:off x="4353854" y="5871794"/>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7" name="Freeform 89">
              <a:extLst>
                <a:ext uri="{FF2B5EF4-FFF2-40B4-BE49-F238E27FC236}">
                  <a16:creationId xmlns:a16="http://schemas.microsoft.com/office/drawing/2014/main" id="{ADB155E8-1DF9-464A-B751-7C94DB88E051}"/>
                </a:ext>
              </a:extLst>
            </p:cNvPr>
            <p:cNvSpPr/>
            <p:nvPr/>
          </p:nvSpPr>
          <p:spPr>
            <a:xfrm rot="1953358" flipH="1">
              <a:off x="4844391" y="5745770"/>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8" name="Freeform 90">
              <a:extLst>
                <a:ext uri="{FF2B5EF4-FFF2-40B4-BE49-F238E27FC236}">
                  <a16:creationId xmlns:a16="http://schemas.microsoft.com/office/drawing/2014/main" id="{36171D88-8167-4DAA-9AC3-E65DE45A5FE4}"/>
                </a:ext>
              </a:extLst>
            </p:cNvPr>
            <p:cNvSpPr/>
            <p:nvPr/>
          </p:nvSpPr>
          <p:spPr>
            <a:xfrm rot="18020636">
              <a:off x="4841110" y="5178289"/>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Freeform 91">
              <a:extLst>
                <a:ext uri="{FF2B5EF4-FFF2-40B4-BE49-F238E27FC236}">
                  <a16:creationId xmlns:a16="http://schemas.microsoft.com/office/drawing/2014/main" id="{F3F6B8FE-BAF6-4769-A398-4164D507AC98}"/>
                </a:ext>
              </a:extLst>
            </p:cNvPr>
            <p:cNvSpPr/>
            <p:nvPr/>
          </p:nvSpPr>
          <p:spPr>
            <a:xfrm rot="19439538">
              <a:off x="4676160" y="5405253"/>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0" name="Freeform 92">
              <a:extLst>
                <a:ext uri="{FF2B5EF4-FFF2-40B4-BE49-F238E27FC236}">
                  <a16:creationId xmlns:a16="http://schemas.microsoft.com/office/drawing/2014/main" id="{EAA6B8C0-002A-4E7C-A672-112B86AD8505}"/>
                </a:ext>
              </a:extLst>
            </p:cNvPr>
            <p:cNvSpPr/>
            <p:nvPr/>
          </p:nvSpPr>
          <p:spPr>
            <a:xfrm rot="19439538">
              <a:off x="4307184" y="5646390"/>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1" name="Freeform 93">
              <a:extLst>
                <a:ext uri="{FF2B5EF4-FFF2-40B4-BE49-F238E27FC236}">
                  <a16:creationId xmlns:a16="http://schemas.microsoft.com/office/drawing/2014/main" id="{658A2733-3800-462E-B3D4-F67099CE138F}"/>
                </a:ext>
              </a:extLst>
            </p:cNvPr>
            <p:cNvSpPr/>
            <p:nvPr/>
          </p:nvSpPr>
          <p:spPr>
            <a:xfrm rot="20887601">
              <a:off x="3764972" y="5637027"/>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Freeform 94">
              <a:extLst>
                <a:ext uri="{FF2B5EF4-FFF2-40B4-BE49-F238E27FC236}">
                  <a16:creationId xmlns:a16="http://schemas.microsoft.com/office/drawing/2014/main" id="{9F56BE8E-DE6F-4E7F-82A2-ED76CDEDB25D}"/>
                </a:ext>
              </a:extLst>
            </p:cNvPr>
            <p:cNvSpPr/>
            <p:nvPr/>
          </p:nvSpPr>
          <p:spPr>
            <a:xfrm rot="19308419">
              <a:off x="4084919" y="5986007"/>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3" name="Freeform 95">
              <a:extLst>
                <a:ext uri="{FF2B5EF4-FFF2-40B4-BE49-F238E27FC236}">
                  <a16:creationId xmlns:a16="http://schemas.microsoft.com/office/drawing/2014/main" id="{F0E74D33-DE96-4A17-8744-BBEE6EA820B0}"/>
                </a:ext>
              </a:extLst>
            </p:cNvPr>
            <p:cNvSpPr/>
            <p:nvPr/>
          </p:nvSpPr>
          <p:spPr>
            <a:xfrm rot="915568">
              <a:off x="4293387" y="5851911"/>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Freeform 96">
              <a:extLst>
                <a:ext uri="{FF2B5EF4-FFF2-40B4-BE49-F238E27FC236}">
                  <a16:creationId xmlns:a16="http://schemas.microsoft.com/office/drawing/2014/main" id="{18DAB004-21E2-481C-9C70-5BD031A9E337}"/>
                </a:ext>
              </a:extLst>
            </p:cNvPr>
            <p:cNvSpPr/>
            <p:nvPr/>
          </p:nvSpPr>
          <p:spPr>
            <a:xfrm rot="900000">
              <a:off x="4521018" y="5337147"/>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5" name="Freeform 97">
              <a:extLst>
                <a:ext uri="{FF2B5EF4-FFF2-40B4-BE49-F238E27FC236}">
                  <a16:creationId xmlns:a16="http://schemas.microsoft.com/office/drawing/2014/main" id="{72D4F4FD-1AEE-44E5-A7EA-E4BD5F01C421}"/>
                </a:ext>
              </a:extLst>
            </p:cNvPr>
            <p:cNvSpPr/>
            <p:nvPr/>
          </p:nvSpPr>
          <p:spPr>
            <a:xfrm rot="445708">
              <a:off x="4459130" y="5286022"/>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6" name="Freeform 98">
              <a:extLst>
                <a:ext uri="{FF2B5EF4-FFF2-40B4-BE49-F238E27FC236}">
                  <a16:creationId xmlns:a16="http://schemas.microsoft.com/office/drawing/2014/main" id="{A39773EB-10B9-4E7A-9F56-35933F01B0E9}"/>
                </a:ext>
              </a:extLst>
            </p:cNvPr>
            <p:cNvSpPr/>
            <p:nvPr/>
          </p:nvSpPr>
          <p:spPr>
            <a:xfrm rot="20467473" flipH="1">
              <a:off x="5291069" y="5545339"/>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7" name="Freeform 99">
              <a:extLst>
                <a:ext uri="{FF2B5EF4-FFF2-40B4-BE49-F238E27FC236}">
                  <a16:creationId xmlns:a16="http://schemas.microsoft.com/office/drawing/2014/main" id="{5410D847-E760-482B-A051-E75EC11A0ECC}"/>
                </a:ext>
              </a:extLst>
            </p:cNvPr>
            <p:cNvSpPr/>
            <p:nvPr/>
          </p:nvSpPr>
          <p:spPr>
            <a:xfrm rot="20467473" flipH="1">
              <a:off x="5118257" y="5846033"/>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8" name="Freeform 100">
              <a:extLst>
                <a:ext uri="{FF2B5EF4-FFF2-40B4-BE49-F238E27FC236}">
                  <a16:creationId xmlns:a16="http://schemas.microsoft.com/office/drawing/2014/main" id="{FCF5A9DE-8841-4A89-BA9F-905B99BD6C25}"/>
                </a:ext>
              </a:extLst>
            </p:cNvPr>
            <p:cNvSpPr/>
            <p:nvPr/>
          </p:nvSpPr>
          <p:spPr>
            <a:xfrm rot="1132527">
              <a:off x="3832653" y="5882362"/>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60" name="Rounded Rectangle 50">
            <a:extLst>
              <a:ext uri="{FF2B5EF4-FFF2-40B4-BE49-F238E27FC236}">
                <a16:creationId xmlns:a16="http://schemas.microsoft.com/office/drawing/2014/main" id="{E0CC6AD6-5A6E-49FB-8989-84850A6B2452}"/>
              </a:ext>
            </a:extLst>
          </p:cNvPr>
          <p:cNvSpPr/>
          <p:nvPr/>
        </p:nvSpPr>
        <p:spPr>
          <a:xfrm>
            <a:off x="5984711" y="1848939"/>
            <a:ext cx="279833" cy="2135580"/>
          </a:xfrm>
          <a:prstGeom prst="roundRect">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9" name="Group 58">
            <a:extLst>
              <a:ext uri="{FF2B5EF4-FFF2-40B4-BE49-F238E27FC236}">
                <a16:creationId xmlns:a16="http://schemas.microsoft.com/office/drawing/2014/main" id="{1F5A007D-AC54-4724-A2F7-196452C3129A}"/>
              </a:ext>
            </a:extLst>
          </p:cNvPr>
          <p:cNvGrpSpPr/>
          <p:nvPr/>
        </p:nvGrpSpPr>
        <p:grpSpPr>
          <a:xfrm>
            <a:off x="4559955" y="3239475"/>
            <a:ext cx="2804687" cy="2041258"/>
            <a:chOff x="4559955" y="3346255"/>
            <a:chExt cx="2804687" cy="1811189"/>
          </a:xfrm>
        </p:grpSpPr>
        <p:grpSp>
          <p:nvGrpSpPr>
            <p:cNvPr id="68" name="Group 67">
              <a:extLst>
                <a:ext uri="{FF2B5EF4-FFF2-40B4-BE49-F238E27FC236}">
                  <a16:creationId xmlns:a16="http://schemas.microsoft.com/office/drawing/2014/main" id="{2873E3EA-EE0D-4942-AFA0-7A5327E77D97}"/>
                </a:ext>
              </a:extLst>
            </p:cNvPr>
            <p:cNvGrpSpPr/>
            <p:nvPr/>
          </p:nvGrpSpPr>
          <p:grpSpPr>
            <a:xfrm>
              <a:off x="4559955" y="3346255"/>
              <a:ext cx="1560562" cy="1365092"/>
              <a:chOff x="2860082" y="2814998"/>
              <a:chExt cx="1711918" cy="1294233"/>
            </a:xfrm>
            <a:effectLst>
              <a:outerShdw blurRad="50800" dist="38100" dir="5400000" algn="t" rotWithShape="0">
                <a:prstClr val="black">
                  <a:alpha val="40000"/>
                </a:prstClr>
              </a:outerShdw>
            </a:effectLst>
          </p:grpSpPr>
          <p:sp>
            <p:nvSpPr>
              <p:cNvPr id="84" name="Freeform 76">
                <a:extLst>
                  <a:ext uri="{FF2B5EF4-FFF2-40B4-BE49-F238E27FC236}">
                    <a16:creationId xmlns:a16="http://schemas.microsoft.com/office/drawing/2014/main" id="{BFC65F09-A054-493C-843F-0221D117348D}"/>
                  </a:ext>
                </a:extLst>
              </p:cNvPr>
              <p:cNvSpPr>
                <a:spLocks/>
              </p:cNvSpPr>
              <p:nvPr/>
            </p:nvSpPr>
            <p:spPr bwMode="auto">
              <a:xfrm>
                <a:off x="2860082" y="285776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5"/>
                  </a:gs>
                  <a:gs pos="100000">
                    <a:schemeClr val="accent5">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85" name="Freeform 16">
                <a:extLst>
                  <a:ext uri="{FF2B5EF4-FFF2-40B4-BE49-F238E27FC236}">
                    <a16:creationId xmlns:a16="http://schemas.microsoft.com/office/drawing/2014/main" id="{191C7189-EA7B-42D8-A80D-84DD4586F8ED}"/>
                  </a:ext>
                </a:extLst>
              </p:cNvPr>
              <p:cNvSpPr>
                <a:spLocks/>
              </p:cNvSpPr>
              <p:nvPr/>
            </p:nvSpPr>
            <p:spPr bwMode="auto">
              <a:xfrm>
                <a:off x="2860082" y="2814998"/>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5"/>
                  </a:gs>
                  <a:gs pos="100000">
                    <a:schemeClr val="accent5">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a:p>
            </p:txBody>
          </p:sp>
        </p:grpSp>
        <p:grpSp>
          <p:nvGrpSpPr>
            <p:cNvPr id="69" name="Group 68">
              <a:extLst>
                <a:ext uri="{FF2B5EF4-FFF2-40B4-BE49-F238E27FC236}">
                  <a16:creationId xmlns:a16="http://schemas.microsoft.com/office/drawing/2014/main" id="{F109E14D-5B6E-4153-9163-47D4D3D4B0DF}"/>
                </a:ext>
              </a:extLst>
            </p:cNvPr>
            <p:cNvGrpSpPr/>
            <p:nvPr/>
          </p:nvGrpSpPr>
          <p:grpSpPr>
            <a:xfrm flipH="1">
              <a:off x="6120517" y="3839401"/>
              <a:ext cx="1244125" cy="1318043"/>
              <a:chOff x="2860082" y="2834525"/>
              <a:chExt cx="1711918" cy="1294234"/>
            </a:xfrm>
            <a:effectLst>
              <a:outerShdw blurRad="50800" dist="38100" dir="5400000" algn="t" rotWithShape="0">
                <a:prstClr val="black">
                  <a:alpha val="40000"/>
                </a:prstClr>
              </a:outerShdw>
            </a:effectLst>
          </p:grpSpPr>
          <p:sp>
            <p:nvSpPr>
              <p:cNvPr id="82" name="Freeform 74">
                <a:extLst>
                  <a:ext uri="{FF2B5EF4-FFF2-40B4-BE49-F238E27FC236}">
                    <a16:creationId xmlns:a16="http://schemas.microsoft.com/office/drawing/2014/main" id="{47056024-281A-4D40-A2C5-17BAEB48D9AB}"/>
                  </a:ext>
                </a:extLst>
              </p:cNvPr>
              <p:cNvSpPr>
                <a:spLocks/>
              </p:cNvSpPr>
              <p:nvPr/>
            </p:nvSpPr>
            <p:spPr bwMode="auto">
              <a:xfrm>
                <a:off x="2860082" y="2877288"/>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2"/>
                  </a:gs>
                  <a:gs pos="100000">
                    <a:schemeClr val="accent2">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83" name="Freeform 16">
                <a:extLst>
                  <a:ext uri="{FF2B5EF4-FFF2-40B4-BE49-F238E27FC236}">
                    <a16:creationId xmlns:a16="http://schemas.microsoft.com/office/drawing/2014/main" id="{D3A1DA6D-07F1-4CD8-BB0F-98C0EEA36286}"/>
                  </a:ext>
                </a:extLst>
              </p:cNvPr>
              <p:cNvSpPr>
                <a:spLocks/>
              </p:cNvSpPr>
              <p:nvPr/>
            </p:nvSpPr>
            <p:spPr bwMode="auto">
              <a:xfrm>
                <a:off x="2860082" y="2834525"/>
                <a:ext cx="1711918" cy="1251469"/>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2"/>
                  </a:gs>
                  <a:gs pos="100000">
                    <a:schemeClr val="accent2">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grpSp>
        <p:nvGrpSpPr>
          <p:cNvPr id="61" name="Group 60">
            <a:extLst>
              <a:ext uri="{FF2B5EF4-FFF2-40B4-BE49-F238E27FC236}">
                <a16:creationId xmlns:a16="http://schemas.microsoft.com/office/drawing/2014/main" id="{721C47AA-3EFF-4B41-AF72-E3ED92A8B1E5}"/>
              </a:ext>
            </a:extLst>
          </p:cNvPr>
          <p:cNvGrpSpPr/>
          <p:nvPr/>
        </p:nvGrpSpPr>
        <p:grpSpPr>
          <a:xfrm>
            <a:off x="4372976" y="2429843"/>
            <a:ext cx="3181048" cy="1994148"/>
            <a:chOff x="4372976" y="2428249"/>
            <a:chExt cx="3181048" cy="1903276"/>
          </a:xfrm>
        </p:grpSpPr>
        <p:grpSp>
          <p:nvGrpSpPr>
            <p:cNvPr id="70" name="Group 69">
              <a:extLst>
                <a:ext uri="{FF2B5EF4-FFF2-40B4-BE49-F238E27FC236}">
                  <a16:creationId xmlns:a16="http://schemas.microsoft.com/office/drawing/2014/main" id="{F5775503-D9C1-4537-9095-EE4484D1F48E}"/>
                </a:ext>
              </a:extLst>
            </p:cNvPr>
            <p:cNvGrpSpPr/>
            <p:nvPr/>
          </p:nvGrpSpPr>
          <p:grpSpPr>
            <a:xfrm>
              <a:off x="4372976" y="2428249"/>
              <a:ext cx="1747541" cy="1516770"/>
              <a:chOff x="2860082" y="2268017"/>
              <a:chExt cx="1711918" cy="1294234"/>
            </a:xfrm>
            <a:effectLst>
              <a:outerShdw blurRad="50800" dist="38100" dir="5400000" algn="t" rotWithShape="0">
                <a:prstClr val="black">
                  <a:alpha val="40000"/>
                </a:prstClr>
              </a:outerShdw>
            </a:effectLst>
          </p:grpSpPr>
          <p:sp>
            <p:nvSpPr>
              <p:cNvPr id="80" name="Freeform 72">
                <a:extLst>
                  <a:ext uri="{FF2B5EF4-FFF2-40B4-BE49-F238E27FC236}">
                    <a16:creationId xmlns:a16="http://schemas.microsoft.com/office/drawing/2014/main" id="{6E890BD0-5BB9-4C3B-B762-83295AC3CF7F}"/>
                  </a:ext>
                </a:extLst>
              </p:cNvPr>
              <p:cNvSpPr>
                <a:spLocks/>
              </p:cNvSpPr>
              <p:nvPr/>
            </p:nvSpPr>
            <p:spPr bwMode="auto">
              <a:xfrm>
                <a:off x="2860082" y="231078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6"/>
                  </a:gs>
                  <a:gs pos="100000">
                    <a:schemeClr val="accent6">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sp>
            <p:nvSpPr>
              <p:cNvPr id="81" name="Freeform 16">
                <a:extLst>
                  <a:ext uri="{FF2B5EF4-FFF2-40B4-BE49-F238E27FC236}">
                    <a16:creationId xmlns:a16="http://schemas.microsoft.com/office/drawing/2014/main" id="{7A38D195-0A34-4D3E-951E-61916173DB87}"/>
                  </a:ext>
                </a:extLst>
              </p:cNvPr>
              <p:cNvSpPr>
                <a:spLocks/>
              </p:cNvSpPr>
              <p:nvPr/>
            </p:nvSpPr>
            <p:spPr bwMode="auto">
              <a:xfrm>
                <a:off x="2860082" y="2268017"/>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6"/>
                  </a:gs>
                  <a:gs pos="100000">
                    <a:schemeClr val="accent6">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a:p>
            </p:txBody>
          </p:sp>
        </p:grpSp>
        <p:grpSp>
          <p:nvGrpSpPr>
            <p:cNvPr id="71" name="Group 70">
              <a:extLst>
                <a:ext uri="{FF2B5EF4-FFF2-40B4-BE49-F238E27FC236}">
                  <a16:creationId xmlns:a16="http://schemas.microsoft.com/office/drawing/2014/main" id="{86D96F1D-B329-4356-8F0E-DB9ADC52ADB9}"/>
                </a:ext>
              </a:extLst>
            </p:cNvPr>
            <p:cNvGrpSpPr/>
            <p:nvPr/>
          </p:nvGrpSpPr>
          <p:grpSpPr>
            <a:xfrm flipH="1">
              <a:off x="6120517" y="2968444"/>
              <a:ext cx="1433507" cy="1363081"/>
              <a:chOff x="2860082" y="2268017"/>
              <a:chExt cx="1711918" cy="1294234"/>
            </a:xfrm>
            <a:gradFill>
              <a:gsLst>
                <a:gs pos="77000">
                  <a:schemeClr val="bg1"/>
                </a:gs>
                <a:gs pos="100000">
                  <a:schemeClr val="bg1">
                    <a:lumMod val="64000"/>
                  </a:schemeClr>
                </a:gs>
              </a:gsLst>
              <a:lin ang="0" scaled="1"/>
            </a:gradFill>
            <a:effectLst>
              <a:outerShdw blurRad="50800" dist="38100" dir="5400000" algn="t" rotWithShape="0">
                <a:prstClr val="black">
                  <a:alpha val="40000"/>
                </a:prstClr>
              </a:outerShdw>
            </a:effectLst>
          </p:grpSpPr>
          <p:sp>
            <p:nvSpPr>
              <p:cNvPr id="78" name="Freeform 70">
                <a:extLst>
                  <a:ext uri="{FF2B5EF4-FFF2-40B4-BE49-F238E27FC236}">
                    <a16:creationId xmlns:a16="http://schemas.microsoft.com/office/drawing/2014/main" id="{BCCA9D5D-4C28-41AC-9352-131EBBEB8750}"/>
                  </a:ext>
                </a:extLst>
              </p:cNvPr>
              <p:cNvSpPr>
                <a:spLocks/>
              </p:cNvSpPr>
              <p:nvPr/>
            </p:nvSpPr>
            <p:spPr bwMode="auto">
              <a:xfrm>
                <a:off x="2860082" y="231078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0">
                    <a:schemeClr val="accent3"/>
                  </a:gs>
                  <a:gs pos="100000">
                    <a:schemeClr val="accent3">
                      <a:lumMod val="75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sp>
            <p:nvSpPr>
              <p:cNvPr id="79" name="Freeform 16">
                <a:extLst>
                  <a:ext uri="{FF2B5EF4-FFF2-40B4-BE49-F238E27FC236}">
                    <a16:creationId xmlns:a16="http://schemas.microsoft.com/office/drawing/2014/main" id="{31B331F9-7C4B-4EDA-8131-A399F13DD9DA}"/>
                  </a:ext>
                </a:extLst>
              </p:cNvPr>
              <p:cNvSpPr>
                <a:spLocks/>
              </p:cNvSpPr>
              <p:nvPr/>
            </p:nvSpPr>
            <p:spPr bwMode="auto">
              <a:xfrm>
                <a:off x="2860082" y="2268017"/>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3"/>
                  </a:gs>
                  <a:gs pos="100000">
                    <a:schemeClr val="accent3">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grpSp>
        <p:nvGrpSpPr>
          <p:cNvPr id="87" name="Group 86">
            <a:extLst>
              <a:ext uri="{FF2B5EF4-FFF2-40B4-BE49-F238E27FC236}">
                <a16:creationId xmlns:a16="http://schemas.microsoft.com/office/drawing/2014/main" id="{75932643-58B2-4633-8DBE-C067AC963CBF}"/>
              </a:ext>
            </a:extLst>
          </p:cNvPr>
          <p:cNvGrpSpPr/>
          <p:nvPr/>
        </p:nvGrpSpPr>
        <p:grpSpPr>
          <a:xfrm>
            <a:off x="4630733" y="1768952"/>
            <a:ext cx="3164560" cy="1770858"/>
            <a:chOff x="4636367" y="1747714"/>
            <a:chExt cx="3164560" cy="1740262"/>
          </a:xfrm>
        </p:grpSpPr>
        <p:grpSp>
          <p:nvGrpSpPr>
            <p:cNvPr id="72" name="Group 71">
              <a:extLst>
                <a:ext uri="{FF2B5EF4-FFF2-40B4-BE49-F238E27FC236}">
                  <a16:creationId xmlns:a16="http://schemas.microsoft.com/office/drawing/2014/main" id="{615FC736-BCC5-4727-86D6-2CF5AA3B2360}"/>
                </a:ext>
              </a:extLst>
            </p:cNvPr>
            <p:cNvGrpSpPr/>
            <p:nvPr/>
          </p:nvGrpSpPr>
          <p:grpSpPr>
            <a:xfrm>
              <a:off x="4636367" y="1747714"/>
              <a:ext cx="1481747" cy="1363081"/>
              <a:chOff x="2860082" y="2268017"/>
              <a:chExt cx="1711918" cy="1294234"/>
            </a:xfrm>
            <a:effectLst>
              <a:outerShdw blurRad="50800" dist="38100" dir="5400000" algn="t" rotWithShape="0">
                <a:prstClr val="black">
                  <a:alpha val="40000"/>
                </a:prstClr>
              </a:outerShdw>
            </a:effectLst>
          </p:grpSpPr>
          <p:sp>
            <p:nvSpPr>
              <p:cNvPr id="76" name="Freeform 68">
                <a:extLst>
                  <a:ext uri="{FF2B5EF4-FFF2-40B4-BE49-F238E27FC236}">
                    <a16:creationId xmlns:a16="http://schemas.microsoft.com/office/drawing/2014/main" id="{B9BE7100-97DF-4554-9D51-AFD8FBA5FEFD}"/>
                  </a:ext>
                </a:extLst>
              </p:cNvPr>
              <p:cNvSpPr>
                <a:spLocks/>
              </p:cNvSpPr>
              <p:nvPr/>
            </p:nvSpPr>
            <p:spPr bwMode="auto">
              <a:xfrm>
                <a:off x="2860082" y="231078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77" name="Freeform 16">
                <a:extLst>
                  <a:ext uri="{FF2B5EF4-FFF2-40B4-BE49-F238E27FC236}">
                    <a16:creationId xmlns:a16="http://schemas.microsoft.com/office/drawing/2014/main" id="{29EBBA99-6B96-48A7-8564-C017191E22AB}"/>
                  </a:ext>
                </a:extLst>
              </p:cNvPr>
              <p:cNvSpPr>
                <a:spLocks/>
              </p:cNvSpPr>
              <p:nvPr/>
            </p:nvSpPr>
            <p:spPr bwMode="auto">
              <a:xfrm>
                <a:off x="2860082" y="2268017"/>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77000">
                    <a:srgbClr val="7030A0"/>
                  </a:gs>
                  <a:gs pos="100000">
                    <a:srgbClr val="4F2270"/>
                  </a:gs>
                </a:gsLst>
                <a:lin ang="0" scaled="1"/>
                <a:tileRect/>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nvGrpSpPr>
            <p:cNvPr id="73" name="Group 72">
              <a:extLst>
                <a:ext uri="{FF2B5EF4-FFF2-40B4-BE49-F238E27FC236}">
                  <a16:creationId xmlns:a16="http://schemas.microsoft.com/office/drawing/2014/main" id="{7E5B2D3C-22BC-4B28-BCBD-61F83EE1CAE6}"/>
                </a:ext>
              </a:extLst>
            </p:cNvPr>
            <p:cNvGrpSpPr/>
            <p:nvPr/>
          </p:nvGrpSpPr>
          <p:grpSpPr>
            <a:xfrm flipH="1">
              <a:off x="6118115" y="1973218"/>
              <a:ext cx="1682812" cy="1514758"/>
              <a:chOff x="2860082" y="2268017"/>
              <a:chExt cx="1711918" cy="1294234"/>
            </a:xfrm>
            <a:effectLst>
              <a:outerShdw blurRad="50800" dist="38100" dir="5400000" algn="t" rotWithShape="0">
                <a:prstClr val="black">
                  <a:alpha val="40000"/>
                </a:prstClr>
              </a:outerShdw>
            </a:effectLst>
          </p:grpSpPr>
          <p:sp>
            <p:nvSpPr>
              <p:cNvPr id="74" name="Freeform 66">
                <a:extLst>
                  <a:ext uri="{FF2B5EF4-FFF2-40B4-BE49-F238E27FC236}">
                    <a16:creationId xmlns:a16="http://schemas.microsoft.com/office/drawing/2014/main" id="{57E1E78B-BACB-42A0-ACE4-0173FCA9FF81}"/>
                  </a:ext>
                </a:extLst>
              </p:cNvPr>
              <p:cNvSpPr>
                <a:spLocks/>
              </p:cNvSpPr>
              <p:nvPr/>
            </p:nvSpPr>
            <p:spPr bwMode="auto">
              <a:xfrm>
                <a:off x="2860082" y="231078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75" name="Freeform 16">
                <a:extLst>
                  <a:ext uri="{FF2B5EF4-FFF2-40B4-BE49-F238E27FC236}">
                    <a16:creationId xmlns:a16="http://schemas.microsoft.com/office/drawing/2014/main" id="{29E68741-6471-458A-B5D8-A8F2F146C5CD}"/>
                  </a:ext>
                </a:extLst>
              </p:cNvPr>
              <p:cNvSpPr>
                <a:spLocks/>
              </p:cNvSpPr>
              <p:nvPr/>
            </p:nvSpPr>
            <p:spPr bwMode="auto">
              <a:xfrm>
                <a:off x="2860082" y="2268017"/>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rgbClr val="7030A0"/>
                  </a:gs>
                  <a:gs pos="100000">
                    <a:srgbClr val="4F2270"/>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sp>
          <p:nvSpPr>
            <p:cNvPr id="63" name="Trapezoid 10">
              <a:extLst>
                <a:ext uri="{FF2B5EF4-FFF2-40B4-BE49-F238E27FC236}">
                  <a16:creationId xmlns:a16="http://schemas.microsoft.com/office/drawing/2014/main" id="{F24A127B-DCB7-4297-BB47-1F980CB90FD7}"/>
                </a:ext>
              </a:extLst>
            </p:cNvPr>
            <p:cNvSpPr>
              <a:spLocks noChangeAspect="1"/>
            </p:cNvSpPr>
            <p:nvPr/>
          </p:nvSpPr>
          <p:spPr>
            <a:xfrm>
              <a:off x="4760823" y="2802839"/>
              <a:ext cx="410141" cy="409660"/>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88" name="Rounded Rectangle 12">
            <a:extLst>
              <a:ext uri="{FF2B5EF4-FFF2-40B4-BE49-F238E27FC236}">
                <a16:creationId xmlns:a16="http://schemas.microsoft.com/office/drawing/2014/main" id="{9DA57B02-2695-4C5A-82F2-69951591098E}"/>
              </a:ext>
            </a:extLst>
          </p:cNvPr>
          <p:cNvSpPr>
            <a:spLocks noChangeAspect="1"/>
          </p:cNvSpPr>
          <p:nvPr/>
        </p:nvSpPr>
        <p:spPr>
          <a:xfrm>
            <a:off x="6654616" y="3212107"/>
            <a:ext cx="372399" cy="500152"/>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pic>
        <p:nvPicPr>
          <p:cNvPr id="89" name="Graphic 88" descr="Clock">
            <a:extLst>
              <a:ext uri="{FF2B5EF4-FFF2-40B4-BE49-F238E27FC236}">
                <a16:creationId xmlns:a16="http://schemas.microsoft.com/office/drawing/2014/main" id="{377ED4C4-B3A6-4402-AE16-4F84771535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718226" y="3561030"/>
            <a:ext cx="601949" cy="601949"/>
          </a:xfrm>
          <a:prstGeom prst="rect">
            <a:avLst/>
          </a:prstGeom>
        </p:spPr>
      </p:pic>
      <p:pic>
        <p:nvPicPr>
          <p:cNvPr id="90" name="Graphic 89" descr="Clock">
            <a:extLst>
              <a:ext uri="{FF2B5EF4-FFF2-40B4-BE49-F238E27FC236}">
                <a16:creationId xmlns:a16="http://schemas.microsoft.com/office/drawing/2014/main" id="{5460B938-2D96-4CC1-B60E-468335CEA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608507" y="4048987"/>
            <a:ext cx="601949" cy="601949"/>
          </a:xfrm>
          <a:prstGeom prst="rect">
            <a:avLst/>
          </a:prstGeom>
        </p:spPr>
      </p:pic>
      <p:pic>
        <p:nvPicPr>
          <p:cNvPr id="92" name="Graphic 91" descr="Sign Language">
            <a:extLst>
              <a:ext uri="{FF2B5EF4-FFF2-40B4-BE49-F238E27FC236}">
                <a16:creationId xmlns:a16="http://schemas.microsoft.com/office/drawing/2014/main" id="{CFDFE271-FAF6-4433-A077-D587EFC1648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92248" y="2123143"/>
            <a:ext cx="733613" cy="733613"/>
          </a:xfrm>
          <a:prstGeom prst="rect">
            <a:avLst/>
          </a:prstGeom>
        </p:spPr>
      </p:pic>
      <p:pic>
        <p:nvPicPr>
          <p:cNvPr id="94" name="Graphic 93" descr="Confused face with solid fill">
            <a:extLst>
              <a:ext uri="{FF2B5EF4-FFF2-40B4-BE49-F238E27FC236}">
                <a16:creationId xmlns:a16="http://schemas.microsoft.com/office/drawing/2014/main" id="{DCB87970-6FB8-485D-9F5A-81C258BDBE2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833127" y="1864690"/>
            <a:ext cx="581538" cy="581538"/>
          </a:xfrm>
          <a:prstGeom prst="rect">
            <a:avLst/>
          </a:prstGeom>
        </p:spPr>
      </p:pic>
      <p:pic>
        <p:nvPicPr>
          <p:cNvPr id="96" name="Graphic 95" descr="Smiling face with no fill">
            <a:extLst>
              <a:ext uri="{FF2B5EF4-FFF2-40B4-BE49-F238E27FC236}">
                <a16:creationId xmlns:a16="http://schemas.microsoft.com/office/drawing/2014/main" id="{AFAC1A91-BA27-49B4-9687-042D7E11AE5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176289" y="2054718"/>
            <a:ext cx="581538" cy="581538"/>
          </a:xfrm>
          <a:prstGeom prst="rect">
            <a:avLst/>
          </a:prstGeom>
        </p:spPr>
      </p:pic>
    </p:spTree>
    <p:extLst>
      <p:ext uri="{BB962C8B-B14F-4D97-AF65-F5344CB8AC3E}">
        <p14:creationId xmlns:p14="http://schemas.microsoft.com/office/powerpoint/2010/main" val="4270132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724247"/>
          </a:xfrm>
        </p:spPr>
        <p:txBody>
          <a:bodyPr>
            <a:normAutofit fontScale="92500" lnSpcReduction="20000"/>
          </a:bodyPr>
          <a:lstStyle/>
          <a:p>
            <a:r>
              <a:rPr lang="en-US" dirty="0"/>
              <a:t>Special Programs &amp; SEL</a:t>
            </a:r>
          </a:p>
        </p:txBody>
      </p:sp>
      <p:sp>
        <p:nvSpPr>
          <p:cNvPr id="41" name="Rounded Rectangle 2">
            <a:extLst>
              <a:ext uri="{FF2B5EF4-FFF2-40B4-BE49-F238E27FC236}">
                <a16:creationId xmlns:a16="http://schemas.microsoft.com/office/drawing/2014/main" id="{085FB06E-CC4E-4558-A09D-D743EB402AAD}"/>
              </a:ext>
            </a:extLst>
          </p:cNvPr>
          <p:cNvSpPr/>
          <p:nvPr/>
        </p:nvSpPr>
        <p:spPr>
          <a:xfrm>
            <a:off x="757841" y="4036504"/>
            <a:ext cx="5103112" cy="2194295"/>
          </a:xfrm>
          <a:prstGeom prst="rect">
            <a:avLst/>
          </a:prstGeom>
          <a:solidFill>
            <a:schemeClr val="bg1"/>
          </a:solidFill>
          <a:ln w="38100">
            <a:solidFill>
              <a:schemeClr val="accent1"/>
            </a:solidFill>
          </a:ln>
          <a:effectLst/>
          <a:scene3d>
            <a:camera prst="orthographicFront"/>
            <a:lightRig rig="threePt" dir="t"/>
          </a:scene3d>
          <a:sp3d extrusionH="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cs typeface="Arial" pitchFamily="34" charset="0"/>
            </a:endParaRPr>
          </a:p>
        </p:txBody>
      </p:sp>
      <p:sp>
        <p:nvSpPr>
          <p:cNvPr id="42" name="Chevron 3">
            <a:extLst>
              <a:ext uri="{FF2B5EF4-FFF2-40B4-BE49-F238E27FC236}">
                <a16:creationId xmlns:a16="http://schemas.microsoft.com/office/drawing/2014/main" id="{06AA067B-566D-47DC-ACAE-EF2A37144068}"/>
              </a:ext>
            </a:extLst>
          </p:cNvPr>
          <p:cNvSpPr/>
          <p:nvPr/>
        </p:nvSpPr>
        <p:spPr>
          <a:xfrm rot="18900000">
            <a:off x="5218284" y="3712870"/>
            <a:ext cx="965270" cy="96527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43" name="Chevron 4">
            <a:extLst>
              <a:ext uri="{FF2B5EF4-FFF2-40B4-BE49-F238E27FC236}">
                <a16:creationId xmlns:a16="http://schemas.microsoft.com/office/drawing/2014/main" id="{BB77D8BC-FA87-4352-A306-C365EAD6603C}"/>
              </a:ext>
            </a:extLst>
          </p:cNvPr>
          <p:cNvSpPr/>
          <p:nvPr/>
        </p:nvSpPr>
        <p:spPr>
          <a:xfrm rot="8100000">
            <a:off x="385207" y="5589164"/>
            <a:ext cx="965270" cy="965270"/>
          </a:xfrm>
          <a:prstGeom prst="chevron">
            <a:avLst/>
          </a:prstGeom>
          <a:solidFill>
            <a:schemeClr val="accent1"/>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44" name="Rounded Rectangle 6">
            <a:extLst>
              <a:ext uri="{FF2B5EF4-FFF2-40B4-BE49-F238E27FC236}">
                <a16:creationId xmlns:a16="http://schemas.microsoft.com/office/drawing/2014/main" id="{4CAD1D6D-7974-4CD5-B6A5-BD8EE220D5A0}"/>
              </a:ext>
            </a:extLst>
          </p:cNvPr>
          <p:cNvSpPr/>
          <p:nvPr/>
        </p:nvSpPr>
        <p:spPr>
          <a:xfrm>
            <a:off x="750014" y="1808831"/>
            <a:ext cx="5103112" cy="1826916"/>
          </a:xfrm>
          <a:prstGeom prst="rect">
            <a:avLst/>
          </a:prstGeom>
          <a:solidFill>
            <a:schemeClr val="bg1"/>
          </a:solidFill>
          <a:ln w="38100">
            <a:solidFill>
              <a:schemeClr val="accent2"/>
            </a:solidFill>
          </a:ln>
          <a:effectLst/>
          <a:scene3d>
            <a:camera prst="orthographicFront"/>
            <a:lightRig rig="threePt" dir="t"/>
          </a:scene3d>
          <a:sp3d extrusionH="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cs typeface="Arial" pitchFamily="34" charset="0"/>
            </a:endParaRPr>
          </a:p>
        </p:txBody>
      </p:sp>
      <p:sp>
        <p:nvSpPr>
          <p:cNvPr id="45" name="Chevron 7">
            <a:extLst>
              <a:ext uri="{FF2B5EF4-FFF2-40B4-BE49-F238E27FC236}">
                <a16:creationId xmlns:a16="http://schemas.microsoft.com/office/drawing/2014/main" id="{1AE3752D-7340-4C78-B46B-6F2E09AEC8B0}"/>
              </a:ext>
            </a:extLst>
          </p:cNvPr>
          <p:cNvSpPr/>
          <p:nvPr/>
        </p:nvSpPr>
        <p:spPr>
          <a:xfrm rot="2700000">
            <a:off x="5218284" y="2938424"/>
            <a:ext cx="965270" cy="96527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46" name="Chevron 8">
            <a:extLst>
              <a:ext uri="{FF2B5EF4-FFF2-40B4-BE49-F238E27FC236}">
                <a16:creationId xmlns:a16="http://schemas.microsoft.com/office/drawing/2014/main" id="{95A761FF-4A11-496C-B46F-02EB0B4B09A0}"/>
              </a:ext>
            </a:extLst>
          </p:cNvPr>
          <p:cNvSpPr/>
          <p:nvPr/>
        </p:nvSpPr>
        <p:spPr>
          <a:xfrm rot="13500000">
            <a:off x="412179" y="1474315"/>
            <a:ext cx="965270" cy="965270"/>
          </a:xfrm>
          <a:prstGeom prst="chevron">
            <a:avLst/>
          </a:prstGeom>
          <a:solidFill>
            <a:schemeClr val="accent2"/>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47" name="Rounded Rectangle 10">
            <a:extLst>
              <a:ext uri="{FF2B5EF4-FFF2-40B4-BE49-F238E27FC236}">
                <a16:creationId xmlns:a16="http://schemas.microsoft.com/office/drawing/2014/main" id="{B7377622-526F-4A40-B17A-8C9FD3210027}"/>
              </a:ext>
            </a:extLst>
          </p:cNvPr>
          <p:cNvSpPr/>
          <p:nvPr/>
        </p:nvSpPr>
        <p:spPr>
          <a:xfrm>
            <a:off x="6341332" y="1802197"/>
            <a:ext cx="5100654" cy="1826916"/>
          </a:xfrm>
          <a:prstGeom prst="rect">
            <a:avLst/>
          </a:prstGeom>
          <a:solidFill>
            <a:schemeClr val="bg1"/>
          </a:solidFill>
          <a:ln w="38100">
            <a:solidFill>
              <a:schemeClr val="accent3"/>
            </a:solidFill>
          </a:ln>
          <a:effectLst/>
          <a:scene3d>
            <a:camera prst="orthographicFront"/>
            <a:lightRig rig="threePt" dir="t"/>
          </a:scene3d>
          <a:sp3d extrusionH="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cs typeface="Arial" pitchFamily="34" charset="0"/>
            </a:endParaRPr>
          </a:p>
        </p:txBody>
      </p:sp>
      <p:sp>
        <p:nvSpPr>
          <p:cNvPr id="48" name="Chevron 11">
            <a:extLst>
              <a:ext uri="{FF2B5EF4-FFF2-40B4-BE49-F238E27FC236}">
                <a16:creationId xmlns:a16="http://schemas.microsoft.com/office/drawing/2014/main" id="{F94AB0D8-C69E-4289-B9F6-29C3664D425D}"/>
              </a:ext>
            </a:extLst>
          </p:cNvPr>
          <p:cNvSpPr/>
          <p:nvPr/>
        </p:nvSpPr>
        <p:spPr>
          <a:xfrm rot="8100000">
            <a:off x="6023994" y="2938424"/>
            <a:ext cx="965270" cy="96527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49" name="Chevron 12">
            <a:extLst>
              <a:ext uri="{FF2B5EF4-FFF2-40B4-BE49-F238E27FC236}">
                <a16:creationId xmlns:a16="http://schemas.microsoft.com/office/drawing/2014/main" id="{04F4167E-9AA7-4FA6-84E4-2A8B22967B21}"/>
              </a:ext>
            </a:extLst>
          </p:cNvPr>
          <p:cNvSpPr/>
          <p:nvPr/>
        </p:nvSpPr>
        <p:spPr>
          <a:xfrm rot="18900000">
            <a:off x="10817009" y="1549443"/>
            <a:ext cx="965270" cy="965270"/>
          </a:xfrm>
          <a:prstGeom prst="chevron">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50" name="Rounded Rectangle 14">
            <a:extLst>
              <a:ext uri="{FF2B5EF4-FFF2-40B4-BE49-F238E27FC236}">
                <a16:creationId xmlns:a16="http://schemas.microsoft.com/office/drawing/2014/main" id="{FB2CC0B4-9862-470A-B6B7-4B1AD7569A8B}"/>
              </a:ext>
            </a:extLst>
          </p:cNvPr>
          <p:cNvSpPr/>
          <p:nvPr/>
        </p:nvSpPr>
        <p:spPr>
          <a:xfrm>
            <a:off x="6341331" y="4044333"/>
            <a:ext cx="5100653" cy="2186466"/>
          </a:xfrm>
          <a:prstGeom prst="rect">
            <a:avLst/>
          </a:prstGeom>
          <a:solidFill>
            <a:schemeClr val="bg1"/>
          </a:solidFill>
          <a:ln w="38100">
            <a:solidFill>
              <a:schemeClr val="accent2"/>
            </a:solidFill>
          </a:ln>
          <a:effectLst/>
          <a:scene3d>
            <a:camera prst="orthographicFront"/>
            <a:lightRig rig="threePt" dir="t"/>
          </a:scene3d>
          <a:sp3d extrusionH="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cs typeface="Arial" pitchFamily="34" charset="0"/>
            </a:endParaRPr>
          </a:p>
        </p:txBody>
      </p:sp>
      <p:sp>
        <p:nvSpPr>
          <p:cNvPr id="51" name="Chevron 15">
            <a:extLst>
              <a:ext uri="{FF2B5EF4-FFF2-40B4-BE49-F238E27FC236}">
                <a16:creationId xmlns:a16="http://schemas.microsoft.com/office/drawing/2014/main" id="{14AACB14-7B64-442D-8988-E6CE22DCC29C}"/>
              </a:ext>
            </a:extLst>
          </p:cNvPr>
          <p:cNvSpPr/>
          <p:nvPr/>
        </p:nvSpPr>
        <p:spPr>
          <a:xfrm rot="13500000">
            <a:off x="6040902" y="3712870"/>
            <a:ext cx="965270" cy="96527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
        <p:nvSpPr>
          <p:cNvPr id="52" name="Chevron 16">
            <a:extLst>
              <a:ext uri="{FF2B5EF4-FFF2-40B4-BE49-F238E27FC236}">
                <a16:creationId xmlns:a16="http://schemas.microsoft.com/office/drawing/2014/main" id="{D6690757-4D47-4FFF-8F7C-8C33CEB7FBAF}"/>
              </a:ext>
            </a:extLst>
          </p:cNvPr>
          <p:cNvSpPr/>
          <p:nvPr/>
        </p:nvSpPr>
        <p:spPr>
          <a:xfrm rot="2700000">
            <a:off x="10817008" y="5596992"/>
            <a:ext cx="965270" cy="965270"/>
          </a:xfrm>
          <a:prstGeom prst="chevron">
            <a:avLst/>
          </a:prstGeom>
          <a:solidFill>
            <a:schemeClr val="accent2"/>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grpSp>
        <p:nvGrpSpPr>
          <p:cNvPr id="53" name="Group 52">
            <a:extLst>
              <a:ext uri="{FF2B5EF4-FFF2-40B4-BE49-F238E27FC236}">
                <a16:creationId xmlns:a16="http://schemas.microsoft.com/office/drawing/2014/main" id="{787251BB-7146-4F2C-8483-6B52AD162522}"/>
              </a:ext>
            </a:extLst>
          </p:cNvPr>
          <p:cNvGrpSpPr/>
          <p:nvPr/>
        </p:nvGrpSpPr>
        <p:grpSpPr>
          <a:xfrm>
            <a:off x="6572785" y="1786859"/>
            <a:ext cx="4704814" cy="1303327"/>
            <a:chOff x="5062357" y="1661979"/>
            <a:chExt cx="3298750" cy="1303327"/>
          </a:xfrm>
        </p:grpSpPr>
        <p:sp>
          <p:nvSpPr>
            <p:cNvPr id="54" name="TextBox 53">
              <a:extLst>
                <a:ext uri="{FF2B5EF4-FFF2-40B4-BE49-F238E27FC236}">
                  <a16:creationId xmlns:a16="http://schemas.microsoft.com/office/drawing/2014/main" id="{22A270F1-3652-44B1-AC99-B337EB3A4E49}"/>
                </a:ext>
              </a:extLst>
            </p:cNvPr>
            <p:cNvSpPr txBox="1"/>
            <p:nvPr/>
          </p:nvSpPr>
          <p:spPr>
            <a:xfrm>
              <a:off x="5062357" y="2134309"/>
              <a:ext cx="3298750" cy="830997"/>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75000"/>
                      <a:lumOff val="25000"/>
                    </a:schemeClr>
                  </a:solidFill>
                  <a:cs typeface="Arial" pitchFamily="34" charset="0"/>
                </a:rPr>
                <a:t>All Special Education services and accommodations/modifications will be offered and provided both physically and remotely</a:t>
              </a:r>
              <a:endParaRPr lang="ko-KR" altLang="en-US" sz="1600" dirty="0">
                <a:solidFill>
                  <a:schemeClr val="tx1">
                    <a:lumMod val="75000"/>
                    <a:lumOff val="25000"/>
                  </a:schemeClr>
                </a:solidFill>
                <a:cs typeface="Arial" pitchFamily="34" charset="0"/>
              </a:endParaRPr>
            </a:p>
          </p:txBody>
        </p:sp>
        <p:sp>
          <p:nvSpPr>
            <p:cNvPr id="55" name="TextBox 54">
              <a:extLst>
                <a:ext uri="{FF2B5EF4-FFF2-40B4-BE49-F238E27FC236}">
                  <a16:creationId xmlns:a16="http://schemas.microsoft.com/office/drawing/2014/main" id="{1B697B63-1ADB-4502-A144-B188045730E9}"/>
                </a:ext>
              </a:extLst>
            </p:cNvPr>
            <p:cNvSpPr txBox="1"/>
            <p:nvPr/>
          </p:nvSpPr>
          <p:spPr>
            <a:xfrm>
              <a:off x="5341961" y="1661979"/>
              <a:ext cx="2466632" cy="369332"/>
            </a:xfrm>
            <a:prstGeom prst="rect">
              <a:avLst/>
            </a:prstGeom>
            <a:noFill/>
          </p:spPr>
          <p:txBody>
            <a:bodyPr wrap="square" rtlCol="0">
              <a:spAutoFit/>
            </a:bodyPr>
            <a:lstStyle/>
            <a:p>
              <a:pPr algn="ctr"/>
              <a:r>
                <a:rPr lang="en-US" altLang="ko-KR" b="1" dirty="0">
                  <a:solidFill>
                    <a:schemeClr val="accent3"/>
                  </a:solidFill>
                  <a:cs typeface="Arial" pitchFamily="34" charset="0"/>
                </a:rPr>
                <a:t>Special Education</a:t>
              </a:r>
              <a:endParaRPr lang="ko-KR" altLang="en-US" b="1" dirty="0">
                <a:solidFill>
                  <a:schemeClr val="accent3"/>
                </a:solidFill>
                <a:cs typeface="Arial" pitchFamily="34" charset="0"/>
              </a:endParaRPr>
            </a:p>
          </p:txBody>
        </p:sp>
      </p:grpSp>
      <p:grpSp>
        <p:nvGrpSpPr>
          <p:cNvPr id="56" name="Group 55">
            <a:extLst>
              <a:ext uri="{FF2B5EF4-FFF2-40B4-BE49-F238E27FC236}">
                <a16:creationId xmlns:a16="http://schemas.microsoft.com/office/drawing/2014/main" id="{ED1EC27D-673F-4946-9825-923BB79F7B4D}"/>
              </a:ext>
            </a:extLst>
          </p:cNvPr>
          <p:cNvGrpSpPr/>
          <p:nvPr/>
        </p:nvGrpSpPr>
        <p:grpSpPr>
          <a:xfrm>
            <a:off x="6588053" y="4033936"/>
            <a:ext cx="4733834" cy="2096199"/>
            <a:chOff x="5073062" y="4026618"/>
            <a:chExt cx="3319097" cy="2096199"/>
          </a:xfrm>
        </p:grpSpPr>
        <p:sp>
          <p:nvSpPr>
            <p:cNvPr id="57" name="TextBox 56">
              <a:extLst>
                <a:ext uri="{FF2B5EF4-FFF2-40B4-BE49-F238E27FC236}">
                  <a16:creationId xmlns:a16="http://schemas.microsoft.com/office/drawing/2014/main" id="{EA711852-69FE-4A47-9022-3C4E665546B7}"/>
                </a:ext>
              </a:extLst>
            </p:cNvPr>
            <p:cNvSpPr txBox="1"/>
            <p:nvPr/>
          </p:nvSpPr>
          <p:spPr>
            <a:xfrm>
              <a:off x="5073062" y="4306935"/>
              <a:ext cx="3319097" cy="1815882"/>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75000"/>
                      <a:lumOff val="25000"/>
                    </a:schemeClr>
                  </a:solidFill>
                  <a:cs typeface="Arial" pitchFamily="34" charset="0"/>
                </a:rPr>
                <a:t>Students will access industry based certification programs and virtual learning platforms remotely.</a:t>
              </a:r>
            </a:p>
            <a:p>
              <a:pPr marL="285750" indent="-285750">
                <a:buFont typeface="Arial" panose="020B0604020202020204" pitchFamily="34" charset="0"/>
                <a:buChar char="•"/>
              </a:pPr>
              <a:r>
                <a:rPr lang="en-US" sz="1600" dirty="0">
                  <a:solidFill>
                    <a:schemeClr val="tx1">
                      <a:lumMod val="75000"/>
                      <a:lumOff val="25000"/>
                    </a:schemeClr>
                  </a:solidFill>
                  <a:cs typeface="Arial" pitchFamily="34" charset="0"/>
                </a:rPr>
                <a:t>CTE teachers will innovate instruction instruction to students and utilize innovative techniques that will allow students to see the demonstration of hands-on skills</a:t>
              </a:r>
              <a:endParaRPr lang="ko-KR" altLang="en-US" sz="1600" dirty="0">
                <a:solidFill>
                  <a:schemeClr val="tx1">
                    <a:lumMod val="75000"/>
                    <a:lumOff val="25000"/>
                  </a:schemeClr>
                </a:solidFill>
                <a:cs typeface="Arial" pitchFamily="34" charset="0"/>
              </a:endParaRPr>
            </a:p>
          </p:txBody>
        </p:sp>
        <p:sp>
          <p:nvSpPr>
            <p:cNvPr id="58" name="TextBox 57">
              <a:extLst>
                <a:ext uri="{FF2B5EF4-FFF2-40B4-BE49-F238E27FC236}">
                  <a16:creationId xmlns:a16="http://schemas.microsoft.com/office/drawing/2014/main" id="{9A4B1CB1-1BD6-495D-B4ED-120E2B90CF76}"/>
                </a:ext>
              </a:extLst>
            </p:cNvPr>
            <p:cNvSpPr txBox="1"/>
            <p:nvPr/>
          </p:nvSpPr>
          <p:spPr>
            <a:xfrm>
              <a:off x="5482406" y="4026618"/>
              <a:ext cx="2466632" cy="369332"/>
            </a:xfrm>
            <a:prstGeom prst="rect">
              <a:avLst/>
            </a:prstGeom>
            <a:noFill/>
          </p:spPr>
          <p:txBody>
            <a:bodyPr wrap="square" rtlCol="0">
              <a:spAutoFit/>
            </a:bodyPr>
            <a:lstStyle/>
            <a:p>
              <a:pPr algn="ctr"/>
              <a:r>
                <a:rPr lang="en-US" altLang="ko-KR" b="1" dirty="0">
                  <a:solidFill>
                    <a:schemeClr val="bg2">
                      <a:lumMod val="50000"/>
                    </a:schemeClr>
                  </a:solidFill>
                  <a:cs typeface="Arial" pitchFamily="34" charset="0"/>
                </a:rPr>
                <a:t>Career &amp; Technical Education</a:t>
              </a:r>
              <a:endParaRPr lang="ko-KR" altLang="en-US" b="1" dirty="0">
                <a:solidFill>
                  <a:schemeClr val="bg2">
                    <a:lumMod val="50000"/>
                  </a:schemeClr>
                </a:solidFill>
                <a:cs typeface="Arial" pitchFamily="34" charset="0"/>
              </a:endParaRPr>
            </a:p>
          </p:txBody>
        </p:sp>
      </p:grpSp>
      <p:grpSp>
        <p:nvGrpSpPr>
          <p:cNvPr id="59" name="Group 58">
            <a:extLst>
              <a:ext uri="{FF2B5EF4-FFF2-40B4-BE49-F238E27FC236}">
                <a16:creationId xmlns:a16="http://schemas.microsoft.com/office/drawing/2014/main" id="{CBCC8EBD-205D-4BB4-92C7-3F8BFB1C8D66}"/>
              </a:ext>
            </a:extLst>
          </p:cNvPr>
          <p:cNvGrpSpPr/>
          <p:nvPr/>
        </p:nvGrpSpPr>
        <p:grpSpPr>
          <a:xfrm>
            <a:off x="914401" y="1796245"/>
            <a:ext cx="4720361" cy="1682733"/>
            <a:chOff x="774260" y="1671365"/>
            <a:chExt cx="3309650" cy="1682733"/>
          </a:xfrm>
        </p:grpSpPr>
        <p:sp>
          <p:nvSpPr>
            <p:cNvPr id="60" name="TextBox 59">
              <a:extLst>
                <a:ext uri="{FF2B5EF4-FFF2-40B4-BE49-F238E27FC236}">
                  <a16:creationId xmlns:a16="http://schemas.microsoft.com/office/drawing/2014/main" id="{8EE8643F-FC09-435B-A04C-8A79BE85AD28}"/>
                </a:ext>
              </a:extLst>
            </p:cNvPr>
            <p:cNvSpPr txBox="1"/>
            <p:nvPr/>
          </p:nvSpPr>
          <p:spPr>
            <a:xfrm>
              <a:off x="774260" y="2030659"/>
              <a:ext cx="3309650" cy="1323439"/>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75000"/>
                      <a:lumOff val="25000"/>
                    </a:schemeClr>
                  </a:solidFill>
                  <a:cs typeface="Arial" pitchFamily="34" charset="0"/>
                </a:rPr>
                <a:t>Translate and provide content language supports on learning platforms to help facilitate use by students and families</a:t>
              </a:r>
            </a:p>
            <a:p>
              <a:pPr marL="285750" indent="-285750">
                <a:buFont typeface="Arial" panose="020B0604020202020204" pitchFamily="34" charset="0"/>
                <a:buChar char="•"/>
              </a:pPr>
              <a:r>
                <a:rPr lang="en-US" altLang="ko-KR" sz="1600" dirty="0">
                  <a:solidFill>
                    <a:schemeClr val="tx1">
                      <a:lumMod val="75000"/>
                      <a:lumOff val="25000"/>
                    </a:schemeClr>
                  </a:solidFill>
                  <a:cs typeface="Arial" pitchFamily="34" charset="0"/>
                </a:rPr>
                <a:t>Increase fidelity of online program use to provide support/acceleration.</a:t>
              </a:r>
              <a:endParaRPr lang="ko-KR" altLang="en-US" sz="1600" dirty="0">
                <a:solidFill>
                  <a:schemeClr val="tx1">
                    <a:lumMod val="75000"/>
                    <a:lumOff val="25000"/>
                  </a:schemeClr>
                </a:solidFill>
                <a:cs typeface="Arial" pitchFamily="34" charset="0"/>
              </a:endParaRPr>
            </a:p>
          </p:txBody>
        </p:sp>
        <p:sp>
          <p:nvSpPr>
            <p:cNvPr id="61" name="TextBox 60">
              <a:extLst>
                <a:ext uri="{FF2B5EF4-FFF2-40B4-BE49-F238E27FC236}">
                  <a16:creationId xmlns:a16="http://schemas.microsoft.com/office/drawing/2014/main" id="{93AD95E8-4B3A-4BE4-8850-8A803ABB938C}"/>
                </a:ext>
              </a:extLst>
            </p:cNvPr>
            <p:cNvSpPr txBox="1"/>
            <p:nvPr/>
          </p:nvSpPr>
          <p:spPr>
            <a:xfrm>
              <a:off x="1326773" y="1671365"/>
              <a:ext cx="2466632" cy="369332"/>
            </a:xfrm>
            <a:prstGeom prst="rect">
              <a:avLst/>
            </a:prstGeom>
            <a:noFill/>
          </p:spPr>
          <p:txBody>
            <a:bodyPr wrap="square" rtlCol="0">
              <a:spAutoFit/>
            </a:bodyPr>
            <a:lstStyle/>
            <a:p>
              <a:pPr algn="ctr"/>
              <a:r>
                <a:rPr lang="en-US" altLang="ko-KR" b="1" dirty="0">
                  <a:solidFill>
                    <a:schemeClr val="accent3"/>
                  </a:solidFill>
                  <a:cs typeface="Arial" pitchFamily="34" charset="0"/>
                </a:rPr>
                <a:t>Dual Language &amp; Bilingual</a:t>
              </a:r>
              <a:endParaRPr lang="ko-KR" altLang="en-US" b="1" dirty="0">
                <a:solidFill>
                  <a:schemeClr val="accent3"/>
                </a:solidFill>
                <a:cs typeface="Arial" pitchFamily="34" charset="0"/>
              </a:endParaRPr>
            </a:p>
          </p:txBody>
        </p:sp>
      </p:grpSp>
      <p:grpSp>
        <p:nvGrpSpPr>
          <p:cNvPr id="62" name="Group 61">
            <a:extLst>
              <a:ext uri="{FF2B5EF4-FFF2-40B4-BE49-F238E27FC236}">
                <a16:creationId xmlns:a16="http://schemas.microsoft.com/office/drawing/2014/main" id="{2784001F-6B4C-4380-BC38-7D60E133DED2}"/>
              </a:ext>
            </a:extLst>
          </p:cNvPr>
          <p:cNvGrpSpPr/>
          <p:nvPr/>
        </p:nvGrpSpPr>
        <p:grpSpPr>
          <a:xfrm>
            <a:off x="898615" y="4033936"/>
            <a:ext cx="4805907" cy="2342420"/>
            <a:chOff x="763192" y="4026618"/>
            <a:chExt cx="3369631" cy="2342420"/>
          </a:xfrm>
        </p:grpSpPr>
        <p:sp>
          <p:nvSpPr>
            <p:cNvPr id="63" name="TextBox 62">
              <a:extLst>
                <a:ext uri="{FF2B5EF4-FFF2-40B4-BE49-F238E27FC236}">
                  <a16:creationId xmlns:a16="http://schemas.microsoft.com/office/drawing/2014/main" id="{A45274EB-1141-4CCF-8BF0-56A31B76F57F}"/>
                </a:ext>
              </a:extLst>
            </p:cNvPr>
            <p:cNvSpPr txBox="1"/>
            <p:nvPr/>
          </p:nvSpPr>
          <p:spPr>
            <a:xfrm>
              <a:off x="763192" y="4306935"/>
              <a:ext cx="3369631" cy="2062103"/>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75000"/>
                      <a:lumOff val="25000"/>
                    </a:schemeClr>
                  </a:solidFill>
                  <a:cs typeface="Arial" pitchFamily="34" charset="0"/>
                </a:rPr>
                <a:t>Deliver responsive SEL supports, including mental health check-ins, planning &amp; goal setting, opportunities for self-reflection, and social interactions. </a:t>
              </a:r>
            </a:p>
            <a:p>
              <a:pPr marL="285750" indent="-285750">
                <a:buFont typeface="Arial" panose="020B0604020202020204" pitchFamily="34" charset="0"/>
                <a:buChar char="•"/>
              </a:pPr>
              <a:r>
                <a:rPr lang="en-US" altLang="ko-KR" sz="1600" dirty="0">
                  <a:solidFill>
                    <a:schemeClr val="tx1">
                      <a:lumMod val="75000"/>
                      <a:lumOff val="25000"/>
                    </a:schemeClr>
                  </a:solidFill>
                  <a:cs typeface="Arial" pitchFamily="34" charset="0"/>
                </a:rPr>
                <a:t>Family-appropriate social and emotional learning (SEL) content to be used during   physical and remote learning </a:t>
              </a:r>
            </a:p>
            <a:p>
              <a:pPr marL="285750" indent="-285750">
                <a:buFont typeface="Arial" panose="020B0604020202020204" pitchFamily="34" charset="0"/>
                <a:buChar char="•"/>
              </a:pPr>
              <a:endParaRPr lang="en-US" altLang="ko-KR" sz="1600" dirty="0">
                <a:solidFill>
                  <a:schemeClr val="tx1">
                    <a:lumMod val="75000"/>
                    <a:lumOff val="25000"/>
                  </a:schemeClr>
                </a:solidFill>
                <a:cs typeface="Arial" pitchFamily="34" charset="0"/>
              </a:endParaRPr>
            </a:p>
          </p:txBody>
        </p:sp>
        <p:sp>
          <p:nvSpPr>
            <p:cNvPr id="64" name="TextBox 63">
              <a:extLst>
                <a:ext uri="{FF2B5EF4-FFF2-40B4-BE49-F238E27FC236}">
                  <a16:creationId xmlns:a16="http://schemas.microsoft.com/office/drawing/2014/main" id="{9B1951AD-9AA9-4B09-9BE5-05DD16579800}"/>
                </a:ext>
              </a:extLst>
            </p:cNvPr>
            <p:cNvSpPr txBox="1"/>
            <p:nvPr/>
          </p:nvSpPr>
          <p:spPr>
            <a:xfrm>
              <a:off x="1220180" y="4026618"/>
              <a:ext cx="2466632" cy="369332"/>
            </a:xfrm>
            <a:prstGeom prst="rect">
              <a:avLst/>
            </a:prstGeom>
            <a:noFill/>
          </p:spPr>
          <p:txBody>
            <a:bodyPr wrap="square" rtlCol="0">
              <a:spAutoFit/>
            </a:bodyPr>
            <a:lstStyle/>
            <a:p>
              <a:pPr algn="ctr"/>
              <a:r>
                <a:rPr lang="en-US" altLang="ko-KR" b="1" dirty="0">
                  <a:solidFill>
                    <a:schemeClr val="accent1"/>
                  </a:solidFill>
                  <a:cs typeface="Arial" pitchFamily="34" charset="0"/>
                </a:rPr>
                <a:t>Social Emotional Learning</a:t>
              </a:r>
              <a:endParaRPr lang="ko-KR" altLang="en-US" b="1" dirty="0">
                <a:solidFill>
                  <a:schemeClr val="accent1"/>
                </a:solidFill>
                <a:cs typeface="Arial" pitchFamily="34" charset="0"/>
              </a:endParaRPr>
            </a:p>
          </p:txBody>
        </p:sp>
      </p:grpSp>
    </p:spTree>
    <p:extLst>
      <p:ext uri="{BB962C8B-B14F-4D97-AF65-F5344CB8AC3E}">
        <p14:creationId xmlns:p14="http://schemas.microsoft.com/office/powerpoint/2010/main" val="716071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ACCCFB9-65DC-4D61-812B-73502A91BDC5}"/>
              </a:ext>
            </a:extLst>
          </p:cNvPr>
          <p:cNvSpPr/>
          <p:nvPr/>
        </p:nvSpPr>
        <p:spPr>
          <a:xfrm>
            <a:off x="-76282" y="0"/>
            <a:ext cx="3257876"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E284C7E-3989-434D-BC9F-CFC6BB96CDB9}"/>
              </a:ext>
            </a:extLst>
          </p:cNvPr>
          <p:cNvSpPr/>
          <p:nvPr/>
        </p:nvSpPr>
        <p:spPr>
          <a:xfrm>
            <a:off x="7751710" y="4698301"/>
            <a:ext cx="4095178" cy="157358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66C903C-6F0C-44EB-8044-018F6F95DE18}"/>
              </a:ext>
            </a:extLst>
          </p:cNvPr>
          <p:cNvSpPr/>
          <p:nvPr/>
        </p:nvSpPr>
        <p:spPr>
          <a:xfrm>
            <a:off x="7712676" y="2924990"/>
            <a:ext cx="4121257" cy="1224721"/>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DFA2D28-35AE-499D-A586-7C2F022DDE02}"/>
              </a:ext>
            </a:extLst>
          </p:cNvPr>
          <p:cNvSpPr/>
          <p:nvPr/>
        </p:nvSpPr>
        <p:spPr>
          <a:xfrm>
            <a:off x="7712677" y="1137345"/>
            <a:ext cx="4121256" cy="1220379"/>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E484FBE-5DB1-47AD-AA2D-311200657023}"/>
              </a:ext>
            </a:extLst>
          </p:cNvPr>
          <p:cNvSpPr/>
          <p:nvPr/>
        </p:nvSpPr>
        <p:spPr>
          <a:xfrm>
            <a:off x="3446671" y="4698301"/>
            <a:ext cx="4129764" cy="1573581"/>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0C0FC9A-501C-4362-A121-80C48F5D38A8}"/>
              </a:ext>
            </a:extLst>
          </p:cNvPr>
          <p:cNvSpPr/>
          <p:nvPr/>
        </p:nvSpPr>
        <p:spPr>
          <a:xfrm>
            <a:off x="3407638" y="2924990"/>
            <a:ext cx="4121257" cy="122484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B89C561B-8A52-437D-AB53-10105FDE99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5" r="14553"/>
          <a:stretch/>
        </p:blipFill>
        <p:spPr>
          <a:xfrm>
            <a:off x="-76282" y="0"/>
            <a:ext cx="3257876" cy="6857999"/>
          </a:xfrm>
          <a:prstGeom prst="rect">
            <a:avLst/>
          </a:prstGeom>
        </p:spPr>
      </p:pic>
      <p:sp>
        <p:nvSpPr>
          <p:cNvPr id="2" name="Text Placeholder 1">
            <a:extLst>
              <a:ext uri="{FF2B5EF4-FFF2-40B4-BE49-F238E27FC236}">
                <a16:creationId xmlns:a16="http://schemas.microsoft.com/office/drawing/2014/main" id="{D679E905-6C24-46D1-B057-859383CA13F0}"/>
              </a:ext>
            </a:extLst>
          </p:cNvPr>
          <p:cNvSpPr>
            <a:spLocks noGrp="1"/>
          </p:cNvSpPr>
          <p:nvPr>
            <p:ph type="body" sz="quarter" idx="10"/>
          </p:nvPr>
        </p:nvSpPr>
        <p:spPr>
          <a:xfrm>
            <a:off x="75353" y="1561087"/>
            <a:ext cx="2858065" cy="3089491"/>
          </a:xfrm>
        </p:spPr>
        <p:txBody>
          <a:bodyPr/>
          <a:lstStyle/>
          <a:p>
            <a:r>
              <a:rPr lang="en-US" sz="6000" b="1" dirty="0">
                <a:solidFill>
                  <a:schemeClr val="bg1"/>
                </a:solidFill>
              </a:rPr>
              <a:t>Health &amp; Safety</a:t>
            </a:r>
          </a:p>
        </p:txBody>
      </p:sp>
      <p:sp>
        <p:nvSpPr>
          <p:cNvPr id="27" name="Rectangle 26">
            <a:extLst>
              <a:ext uri="{FF2B5EF4-FFF2-40B4-BE49-F238E27FC236}">
                <a16:creationId xmlns:a16="http://schemas.microsoft.com/office/drawing/2014/main" id="{E685B2DC-2461-482E-B41F-B295F6FE4E95}"/>
              </a:ext>
            </a:extLst>
          </p:cNvPr>
          <p:cNvSpPr/>
          <p:nvPr/>
        </p:nvSpPr>
        <p:spPr>
          <a:xfrm>
            <a:off x="4539859" y="1163875"/>
            <a:ext cx="2989035" cy="1200329"/>
          </a:xfrm>
          <a:prstGeom prst="rect">
            <a:avLst/>
          </a:prstGeom>
        </p:spPr>
        <p:txBody>
          <a:bodyPr wrap="square">
            <a:spAutoFit/>
          </a:bodyPr>
          <a:lstStyle/>
          <a:p>
            <a:r>
              <a:rPr lang="en-US" dirty="0"/>
              <a:t>Dividers will be placed in designated areas where proper social distancing is difficult.</a:t>
            </a:r>
          </a:p>
        </p:txBody>
      </p:sp>
      <p:sp>
        <p:nvSpPr>
          <p:cNvPr id="32" name="TextBox 31">
            <a:extLst>
              <a:ext uri="{FF2B5EF4-FFF2-40B4-BE49-F238E27FC236}">
                <a16:creationId xmlns:a16="http://schemas.microsoft.com/office/drawing/2014/main" id="{40EB91FC-8447-45AE-A0C5-23599C4A5073}"/>
              </a:ext>
            </a:extLst>
          </p:cNvPr>
          <p:cNvSpPr txBox="1"/>
          <p:nvPr/>
        </p:nvSpPr>
        <p:spPr>
          <a:xfrm>
            <a:off x="8661115" y="1156021"/>
            <a:ext cx="3172818" cy="1200329"/>
          </a:xfrm>
          <a:prstGeom prst="rect">
            <a:avLst/>
          </a:prstGeom>
          <a:noFill/>
        </p:spPr>
        <p:txBody>
          <a:bodyPr wrap="square" rtlCol="0">
            <a:spAutoFit/>
          </a:bodyPr>
          <a:lstStyle/>
          <a:p>
            <a:r>
              <a:rPr lang="en-US" dirty="0"/>
              <a:t>Hand sanitation stations will be available at designated entrances and other areas throughout the building</a:t>
            </a:r>
          </a:p>
        </p:txBody>
      </p:sp>
      <p:sp>
        <p:nvSpPr>
          <p:cNvPr id="36" name="TextBox 35">
            <a:extLst>
              <a:ext uri="{FF2B5EF4-FFF2-40B4-BE49-F238E27FC236}">
                <a16:creationId xmlns:a16="http://schemas.microsoft.com/office/drawing/2014/main" id="{CAC35198-2134-48C8-8C2E-A088AC41442B}"/>
              </a:ext>
            </a:extLst>
          </p:cNvPr>
          <p:cNvSpPr txBox="1"/>
          <p:nvPr/>
        </p:nvSpPr>
        <p:spPr>
          <a:xfrm>
            <a:off x="8764803" y="4746427"/>
            <a:ext cx="3129328" cy="1477328"/>
          </a:xfrm>
          <a:prstGeom prst="rect">
            <a:avLst/>
          </a:prstGeom>
          <a:noFill/>
        </p:spPr>
        <p:txBody>
          <a:bodyPr wrap="square" rtlCol="0">
            <a:spAutoFit/>
          </a:bodyPr>
          <a:lstStyle/>
          <a:p>
            <a:r>
              <a:rPr lang="en-US" dirty="0"/>
              <a:t>Proper cleaning and disinfecting of school workspaces, and high-traffic areas will be conducted routinely throughout the day. </a:t>
            </a:r>
          </a:p>
        </p:txBody>
      </p:sp>
      <p:sp>
        <p:nvSpPr>
          <p:cNvPr id="37" name="TextBox 36">
            <a:extLst>
              <a:ext uri="{FF2B5EF4-FFF2-40B4-BE49-F238E27FC236}">
                <a16:creationId xmlns:a16="http://schemas.microsoft.com/office/drawing/2014/main" id="{B1E96F3D-3849-4619-ACE2-817FE6442494}"/>
              </a:ext>
            </a:extLst>
          </p:cNvPr>
          <p:cNvSpPr txBox="1"/>
          <p:nvPr/>
        </p:nvSpPr>
        <p:spPr>
          <a:xfrm>
            <a:off x="8758328" y="3105833"/>
            <a:ext cx="3129328" cy="923330"/>
          </a:xfrm>
          <a:prstGeom prst="rect">
            <a:avLst/>
          </a:prstGeom>
          <a:noFill/>
        </p:spPr>
        <p:txBody>
          <a:bodyPr wrap="square" rtlCol="0">
            <a:spAutoFit/>
          </a:bodyPr>
          <a:lstStyle/>
          <a:p>
            <a:r>
              <a:rPr lang="en-US" dirty="0"/>
              <a:t>The district will create universal signage for all facilities </a:t>
            </a:r>
          </a:p>
        </p:txBody>
      </p:sp>
      <p:sp>
        <p:nvSpPr>
          <p:cNvPr id="38" name="TextBox 37">
            <a:extLst>
              <a:ext uri="{FF2B5EF4-FFF2-40B4-BE49-F238E27FC236}">
                <a16:creationId xmlns:a16="http://schemas.microsoft.com/office/drawing/2014/main" id="{A3072655-BB9B-4587-9D71-C19CD8976911}"/>
              </a:ext>
            </a:extLst>
          </p:cNvPr>
          <p:cNvSpPr txBox="1"/>
          <p:nvPr/>
        </p:nvSpPr>
        <p:spPr>
          <a:xfrm>
            <a:off x="4559541" y="3105833"/>
            <a:ext cx="2868261" cy="923330"/>
          </a:xfrm>
          <a:prstGeom prst="rect">
            <a:avLst/>
          </a:prstGeom>
          <a:noFill/>
        </p:spPr>
        <p:txBody>
          <a:bodyPr wrap="square" rtlCol="0">
            <a:spAutoFit/>
          </a:bodyPr>
          <a:lstStyle/>
          <a:p>
            <a:r>
              <a:rPr lang="en-US" dirty="0"/>
              <a:t>Masks/Face-coverings are required when physically present.</a:t>
            </a:r>
          </a:p>
        </p:txBody>
      </p:sp>
      <p:sp>
        <p:nvSpPr>
          <p:cNvPr id="39" name="TextBox 38">
            <a:extLst>
              <a:ext uri="{FF2B5EF4-FFF2-40B4-BE49-F238E27FC236}">
                <a16:creationId xmlns:a16="http://schemas.microsoft.com/office/drawing/2014/main" id="{6060D867-254B-41EB-9800-C6C5998DE130}"/>
              </a:ext>
            </a:extLst>
          </p:cNvPr>
          <p:cNvSpPr txBox="1"/>
          <p:nvPr/>
        </p:nvSpPr>
        <p:spPr>
          <a:xfrm>
            <a:off x="4252767" y="4794554"/>
            <a:ext cx="3411306" cy="1200329"/>
          </a:xfrm>
          <a:prstGeom prst="rect">
            <a:avLst/>
          </a:prstGeom>
          <a:noFill/>
        </p:spPr>
        <p:txBody>
          <a:bodyPr wrap="square" rtlCol="0">
            <a:spAutoFit/>
          </a:bodyPr>
          <a:lstStyle/>
          <a:p>
            <a:r>
              <a:rPr lang="en-US" dirty="0"/>
              <a:t>All classrooms will be provided with wipes, cleaner, and hand sanitizer for students to clean their learning surfaces.</a:t>
            </a:r>
          </a:p>
        </p:txBody>
      </p:sp>
      <p:sp>
        <p:nvSpPr>
          <p:cNvPr id="48" name="Rectangle 47">
            <a:extLst>
              <a:ext uri="{FF2B5EF4-FFF2-40B4-BE49-F238E27FC236}">
                <a16:creationId xmlns:a16="http://schemas.microsoft.com/office/drawing/2014/main" id="{DABD0089-3ACC-4BEC-9D36-6966226884BB}"/>
              </a:ext>
            </a:extLst>
          </p:cNvPr>
          <p:cNvSpPr/>
          <p:nvPr/>
        </p:nvSpPr>
        <p:spPr>
          <a:xfrm>
            <a:off x="3407638" y="1137345"/>
            <a:ext cx="4121256" cy="123905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descr="Warning">
            <a:extLst>
              <a:ext uri="{FF2B5EF4-FFF2-40B4-BE49-F238E27FC236}">
                <a16:creationId xmlns:a16="http://schemas.microsoft.com/office/drawing/2014/main" id="{C34AEF5D-2142-4C59-A555-8DB7AE0D8B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66399" y="3105832"/>
            <a:ext cx="914400" cy="914400"/>
          </a:xfrm>
          <a:prstGeom prst="rect">
            <a:avLst/>
          </a:prstGeom>
        </p:spPr>
      </p:pic>
      <p:pic>
        <p:nvPicPr>
          <p:cNvPr id="60" name="Graphic 59" descr="Mop and bucket">
            <a:extLst>
              <a:ext uri="{FF2B5EF4-FFF2-40B4-BE49-F238E27FC236}">
                <a16:creationId xmlns:a16="http://schemas.microsoft.com/office/drawing/2014/main" id="{C61FB380-2D94-47B7-9A10-DB6F669135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798953" y="4939071"/>
            <a:ext cx="914400" cy="914400"/>
          </a:xfrm>
          <a:prstGeom prst="rect">
            <a:avLst/>
          </a:prstGeom>
        </p:spPr>
      </p:pic>
      <p:pic>
        <p:nvPicPr>
          <p:cNvPr id="68" name="Picture 67">
            <a:extLst>
              <a:ext uri="{FF2B5EF4-FFF2-40B4-BE49-F238E27FC236}">
                <a16:creationId xmlns:a16="http://schemas.microsoft.com/office/drawing/2014/main" id="{4FAED97D-E159-4367-A9BA-F2BFA8CC5B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8064" y="1266839"/>
            <a:ext cx="914400" cy="914400"/>
          </a:xfrm>
          <a:prstGeom prst="rect">
            <a:avLst/>
          </a:prstGeom>
        </p:spPr>
      </p:pic>
      <p:pic>
        <p:nvPicPr>
          <p:cNvPr id="70" name="Picture 69">
            <a:extLst>
              <a:ext uri="{FF2B5EF4-FFF2-40B4-BE49-F238E27FC236}">
                <a16:creationId xmlns:a16="http://schemas.microsoft.com/office/drawing/2014/main" id="{70128D7F-E246-4D74-80AE-495FE4E842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5973" y="1356468"/>
            <a:ext cx="735142" cy="735142"/>
          </a:xfrm>
          <a:prstGeom prst="rect">
            <a:avLst/>
          </a:prstGeom>
        </p:spPr>
      </p:pic>
      <p:pic>
        <p:nvPicPr>
          <p:cNvPr id="72" name="Picture 71">
            <a:extLst>
              <a:ext uri="{FF2B5EF4-FFF2-40B4-BE49-F238E27FC236}">
                <a16:creationId xmlns:a16="http://schemas.microsoft.com/office/drawing/2014/main" id="{6680D416-E033-4A7C-B2BF-46525D17E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7625" y="5117520"/>
            <a:ext cx="735142" cy="735142"/>
          </a:xfrm>
          <a:prstGeom prst="rect">
            <a:avLst/>
          </a:prstGeom>
        </p:spPr>
      </p:pic>
      <p:pic>
        <p:nvPicPr>
          <p:cNvPr id="74" name="Picture 73">
            <a:extLst>
              <a:ext uri="{FF2B5EF4-FFF2-40B4-BE49-F238E27FC236}">
                <a16:creationId xmlns:a16="http://schemas.microsoft.com/office/drawing/2014/main" id="{0D8BB8BE-BFFD-41DB-A2B7-4DADB7D7BE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3117" y="3052202"/>
            <a:ext cx="957660" cy="957660"/>
          </a:xfrm>
          <a:prstGeom prst="rect">
            <a:avLst/>
          </a:prstGeom>
        </p:spPr>
      </p:pic>
    </p:spTree>
    <p:extLst>
      <p:ext uri="{BB962C8B-B14F-4D97-AF65-F5344CB8AC3E}">
        <p14:creationId xmlns:p14="http://schemas.microsoft.com/office/powerpoint/2010/main" val="1453455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724247"/>
          </a:xfrm>
        </p:spPr>
        <p:txBody>
          <a:bodyPr>
            <a:normAutofit fontScale="92500" lnSpcReduction="20000"/>
          </a:bodyPr>
          <a:lstStyle/>
          <a:p>
            <a:r>
              <a:rPr lang="en-US" dirty="0"/>
              <a:t>Transportation</a:t>
            </a:r>
          </a:p>
        </p:txBody>
      </p:sp>
      <p:sp>
        <p:nvSpPr>
          <p:cNvPr id="6" name="Rectangle 5">
            <a:extLst>
              <a:ext uri="{FF2B5EF4-FFF2-40B4-BE49-F238E27FC236}">
                <a16:creationId xmlns:a16="http://schemas.microsoft.com/office/drawing/2014/main" id="{F83C3D45-5724-4DC1-940D-711C8F57618E}"/>
              </a:ext>
            </a:extLst>
          </p:cNvPr>
          <p:cNvSpPr/>
          <p:nvPr/>
        </p:nvSpPr>
        <p:spPr>
          <a:xfrm>
            <a:off x="6949023" y="2039927"/>
            <a:ext cx="5242977" cy="767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ectangle 6">
            <a:extLst>
              <a:ext uri="{FF2B5EF4-FFF2-40B4-BE49-F238E27FC236}">
                <a16:creationId xmlns:a16="http://schemas.microsoft.com/office/drawing/2014/main" id="{0F64EB99-5C94-412E-B0B5-64BA4E8417C8}"/>
              </a:ext>
            </a:extLst>
          </p:cNvPr>
          <p:cNvSpPr/>
          <p:nvPr/>
        </p:nvSpPr>
        <p:spPr>
          <a:xfrm>
            <a:off x="6692513" y="3510588"/>
            <a:ext cx="5499487" cy="767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ectangle 7">
            <a:extLst>
              <a:ext uri="{FF2B5EF4-FFF2-40B4-BE49-F238E27FC236}">
                <a16:creationId xmlns:a16="http://schemas.microsoft.com/office/drawing/2014/main" id="{342F7DD1-0498-4141-B65B-FACA7F98FF6A}"/>
              </a:ext>
            </a:extLst>
          </p:cNvPr>
          <p:cNvSpPr/>
          <p:nvPr/>
        </p:nvSpPr>
        <p:spPr>
          <a:xfrm>
            <a:off x="6453345" y="5001684"/>
            <a:ext cx="5738655" cy="767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Parallelogram 10">
            <a:extLst>
              <a:ext uri="{FF2B5EF4-FFF2-40B4-BE49-F238E27FC236}">
                <a16:creationId xmlns:a16="http://schemas.microsoft.com/office/drawing/2014/main" id="{22EC10B9-2E00-4977-BD48-BF5833345F2A}"/>
              </a:ext>
            </a:extLst>
          </p:cNvPr>
          <p:cNvSpPr/>
          <p:nvPr/>
        </p:nvSpPr>
        <p:spPr>
          <a:xfrm rot="8690186">
            <a:off x="6106534" y="4732047"/>
            <a:ext cx="1704162" cy="632014"/>
          </a:xfrm>
          <a:prstGeom prst="parallelogram">
            <a:avLst>
              <a:gd name="adj" fmla="val 67445"/>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Parallelogram 11">
            <a:extLst>
              <a:ext uri="{FF2B5EF4-FFF2-40B4-BE49-F238E27FC236}">
                <a16:creationId xmlns:a16="http://schemas.microsoft.com/office/drawing/2014/main" id="{B0BFF40E-F6E3-4DE3-9D6B-C7CE9BDECB1B}"/>
              </a:ext>
            </a:extLst>
          </p:cNvPr>
          <p:cNvSpPr/>
          <p:nvPr/>
        </p:nvSpPr>
        <p:spPr>
          <a:xfrm rot="8690186">
            <a:off x="6365241" y="3220683"/>
            <a:ext cx="1704162" cy="632014"/>
          </a:xfrm>
          <a:prstGeom prst="parallelogram">
            <a:avLst>
              <a:gd name="adj" fmla="val 67445"/>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3" name="Parallelogram 12">
            <a:extLst>
              <a:ext uri="{FF2B5EF4-FFF2-40B4-BE49-F238E27FC236}">
                <a16:creationId xmlns:a16="http://schemas.microsoft.com/office/drawing/2014/main" id="{C6ED77C1-4182-46B3-ACC8-4A673E592015}"/>
              </a:ext>
            </a:extLst>
          </p:cNvPr>
          <p:cNvSpPr/>
          <p:nvPr/>
        </p:nvSpPr>
        <p:spPr>
          <a:xfrm rot="8690186">
            <a:off x="6623948" y="1770098"/>
            <a:ext cx="1704162" cy="632014"/>
          </a:xfrm>
          <a:prstGeom prst="parallelogram">
            <a:avLst>
              <a:gd name="adj" fmla="val 67445"/>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Rectangle 13">
            <a:extLst>
              <a:ext uri="{FF2B5EF4-FFF2-40B4-BE49-F238E27FC236}">
                <a16:creationId xmlns:a16="http://schemas.microsoft.com/office/drawing/2014/main" id="{ACD6E2BA-523A-4A4E-8C4E-E5C0BCA8299F}"/>
              </a:ext>
            </a:extLst>
          </p:cNvPr>
          <p:cNvSpPr/>
          <p:nvPr/>
        </p:nvSpPr>
        <p:spPr>
          <a:xfrm>
            <a:off x="749511" y="1970271"/>
            <a:ext cx="752762" cy="75276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5" name="Rectangle 14">
            <a:extLst>
              <a:ext uri="{FF2B5EF4-FFF2-40B4-BE49-F238E27FC236}">
                <a16:creationId xmlns:a16="http://schemas.microsoft.com/office/drawing/2014/main" id="{00B30528-D6EC-4778-A903-E5F97EC4F7CF}"/>
              </a:ext>
            </a:extLst>
          </p:cNvPr>
          <p:cNvSpPr/>
          <p:nvPr/>
        </p:nvSpPr>
        <p:spPr>
          <a:xfrm>
            <a:off x="749511" y="3271903"/>
            <a:ext cx="752762" cy="752762"/>
          </a:xfrm>
          <a:prstGeom prst="rect">
            <a:avLst/>
          </a:prstGeom>
          <a:solidFill>
            <a:schemeClr val="bg1">
              <a:lumMod val="6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6" name="Rectangle 15">
            <a:extLst>
              <a:ext uri="{FF2B5EF4-FFF2-40B4-BE49-F238E27FC236}">
                <a16:creationId xmlns:a16="http://schemas.microsoft.com/office/drawing/2014/main" id="{F472D612-5A3F-46F7-915D-F238C2CF3136}"/>
              </a:ext>
            </a:extLst>
          </p:cNvPr>
          <p:cNvSpPr/>
          <p:nvPr/>
        </p:nvSpPr>
        <p:spPr>
          <a:xfrm>
            <a:off x="749511" y="4817375"/>
            <a:ext cx="752762" cy="752762"/>
          </a:xfrm>
          <a:prstGeom prst="rect">
            <a:avLst/>
          </a:prstGeom>
          <a:solidFill>
            <a:schemeClr val="tx1">
              <a:lumMod val="65000"/>
              <a:lumOff val="35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9" name="TextBox 18">
            <a:extLst>
              <a:ext uri="{FF2B5EF4-FFF2-40B4-BE49-F238E27FC236}">
                <a16:creationId xmlns:a16="http://schemas.microsoft.com/office/drawing/2014/main" id="{20193176-6FCA-48B8-8005-65D1283289C7}"/>
              </a:ext>
            </a:extLst>
          </p:cNvPr>
          <p:cNvSpPr txBox="1"/>
          <p:nvPr/>
        </p:nvSpPr>
        <p:spPr>
          <a:xfrm>
            <a:off x="1768879" y="1970271"/>
            <a:ext cx="4097096" cy="584775"/>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Bus drivers and attendants will wear face coverings in the presence of students. </a:t>
            </a:r>
          </a:p>
        </p:txBody>
      </p:sp>
      <p:sp>
        <p:nvSpPr>
          <p:cNvPr id="22" name="TextBox 21">
            <a:extLst>
              <a:ext uri="{FF2B5EF4-FFF2-40B4-BE49-F238E27FC236}">
                <a16:creationId xmlns:a16="http://schemas.microsoft.com/office/drawing/2014/main" id="{84FF5E9A-B557-4990-9258-F62EC9EC1E8E}"/>
              </a:ext>
            </a:extLst>
          </p:cNvPr>
          <p:cNvSpPr txBox="1"/>
          <p:nvPr/>
        </p:nvSpPr>
        <p:spPr>
          <a:xfrm>
            <a:off x="1768879" y="3072429"/>
            <a:ext cx="4534548" cy="1323439"/>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Windows will be lowered to allow for appropriate ventilation (weather permitting). Buses will be disinfected on a daily basis. Family members will be seated together, and seating charts will be used to limit possible exposure. </a:t>
            </a:r>
            <a:endParaRPr lang="ko-KR" altLang="en-US" sz="1600" dirty="0">
              <a:solidFill>
                <a:schemeClr val="tx1">
                  <a:lumMod val="75000"/>
                  <a:lumOff val="25000"/>
                </a:schemeClr>
              </a:solidFill>
              <a:cs typeface="Arial" pitchFamily="34" charset="0"/>
            </a:endParaRPr>
          </a:p>
        </p:txBody>
      </p:sp>
      <p:sp>
        <p:nvSpPr>
          <p:cNvPr id="25" name="TextBox 24">
            <a:extLst>
              <a:ext uri="{FF2B5EF4-FFF2-40B4-BE49-F238E27FC236}">
                <a16:creationId xmlns:a16="http://schemas.microsoft.com/office/drawing/2014/main" id="{13742405-E48F-4BD2-92B9-C23CCE24FD5B}"/>
              </a:ext>
            </a:extLst>
          </p:cNvPr>
          <p:cNvSpPr txBox="1"/>
          <p:nvPr/>
        </p:nvSpPr>
        <p:spPr>
          <a:xfrm>
            <a:off x="1768879" y="4675506"/>
            <a:ext cx="4592578" cy="2062103"/>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TEA Guidelines: All students will wear face coverings on buses to the extent it is developmentally appropriate. Face coverings will be available on school buses for students who arrive without them, although students are expected to bring their own face covering. Hand sanitizer will be provided as students enter and exit the bus.</a:t>
            </a:r>
          </a:p>
        </p:txBody>
      </p:sp>
      <p:sp>
        <p:nvSpPr>
          <p:cNvPr id="30" name="TextBox 29">
            <a:extLst>
              <a:ext uri="{FF2B5EF4-FFF2-40B4-BE49-F238E27FC236}">
                <a16:creationId xmlns:a16="http://schemas.microsoft.com/office/drawing/2014/main" id="{B1472809-0250-46E2-99CA-2B127EDA68B1}"/>
              </a:ext>
            </a:extLst>
          </p:cNvPr>
          <p:cNvSpPr txBox="1"/>
          <p:nvPr/>
        </p:nvSpPr>
        <p:spPr>
          <a:xfrm rot="19588409">
            <a:off x="6995462" y="1755009"/>
            <a:ext cx="960339" cy="584775"/>
          </a:xfrm>
          <a:prstGeom prst="rect">
            <a:avLst/>
          </a:prstGeom>
          <a:noFill/>
        </p:spPr>
        <p:txBody>
          <a:bodyPr wrap="square" rtlCol="0">
            <a:spAutoFit/>
          </a:bodyPr>
          <a:lstStyle/>
          <a:p>
            <a:pPr algn="ctr"/>
            <a:r>
              <a:rPr lang="en-US" altLang="ko-KR" sz="3200" b="1" dirty="0">
                <a:ln w="12700">
                  <a:solidFill>
                    <a:schemeClr val="bg1"/>
                  </a:solidFill>
                </a:ln>
                <a:solidFill>
                  <a:schemeClr val="bg1"/>
                </a:solidFill>
                <a:cs typeface="Arial" pitchFamily="34" charset="0"/>
              </a:rPr>
              <a:t>01</a:t>
            </a:r>
            <a:endParaRPr lang="ko-KR" altLang="en-US" sz="3200" b="1" dirty="0">
              <a:ln w="12700">
                <a:solidFill>
                  <a:schemeClr val="bg1"/>
                </a:solidFill>
              </a:ln>
              <a:solidFill>
                <a:schemeClr val="bg1"/>
              </a:solidFill>
              <a:cs typeface="Arial" pitchFamily="34" charset="0"/>
            </a:endParaRPr>
          </a:p>
        </p:txBody>
      </p:sp>
      <p:sp>
        <p:nvSpPr>
          <p:cNvPr id="31" name="TextBox 30">
            <a:extLst>
              <a:ext uri="{FF2B5EF4-FFF2-40B4-BE49-F238E27FC236}">
                <a16:creationId xmlns:a16="http://schemas.microsoft.com/office/drawing/2014/main" id="{8273488D-C095-473A-911B-F379363A0082}"/>
              </a:ext>
            </a:extLst>
          </p:cNvPr>
          <p:cNvSpPr txBox="1"/>
          <p:nvPr/>
        </p:nvSpPr>
        <p:spPr>
          <a:xfrm rot="19588409">
            <a:off x="6719263" y="3224510"/>
            <a:ext cx="960339" cy="584775"/>
          </a:xfrm>
          <a:prstGeom prst="rect">
            <a:avLst/>
          </a:prstGeom>
          <a:noFill/>
        </p:spPr>
        <p:txBody>
          <a:bodyPr wrap="square" rtlCol="0">
            <a:spAutoFit/>
          </a:bodyPr>
          <a:lstStyle/>
          <a:p>
            <a:pPr algn="ctr"/>
            <a:r>
              <a:rPr lang="en-US" altLang="ko-KR" sz="3200" b="1" dirty="0">
                <a:ln w="12700">
                  <a:solidFill>
                    <a:schemeClr val="bg1"/>
                  </a:solidFill>
                </a:ln>
                <a:solidFill>
                  <a:schemeClr val="bg1"/>
                </a:solidFill>
                <a:cs typeface="Arial" pitchFamily="34" charset="0"/>
              </a:rPr>
              <a:t>02</a:t>
            </a:r>
            <a:endParaRPr lang="ko-KR" altLang="en-US" sz="3200" b="1" dirty="0">
              <a:ln w="12700">
                <a:solidFill>
                  <a:schemeClr val="bg1"/>
                </a:solidFill>
              </a:ln>
              <a:solidFill>
                <a:schemeClr val="bg1"/>
              </a:solidFill>
              <a:cs typeface="Arial" pitchFamily="34" charset="0"/>
            </a:endParaRPr>
          </a:p>
        </p:txBody>
      </p:sp>
      <p:sp>
        <p:nvSpPr>
          <p:cNvPr id="32" name="TextBox 31">
            <a:extLst>
              <a:ext uri="{FF2B5EF4-FFF2-40B4-BE49-F238E27FC236}">
                <a16:creationId xmlns:a16="http://schemas.microsoft.com/office/drawing/2014/main" id="{23B7BDE5-2286-445E-BEEB-5499FB7954B6}"/>
              </a:ext>
            </a:extLst>
          </p:cNvPr>
          <p:cNvSpPr txBox="1"/>
          <p:nvPr/>
        </p:nvSpPr>
        <p:spPr>
          <a:xfrm rot="19588409">
            <a:off x="6443064" y="4754790"/>
            <a:ext cx="960339" cy="584775"/>
          </a:xfrm>
          <a:prstGeom prst="rect">
            <a:avLst/>
          </a:prstGeom>
          <a:noFill/>
        </p:spPr>
        <p:txBody>
          <a:bodyPr wrap="square" rtlCol="0">
            <a:spAutoFit/>
          </a:bodyPr>
          <a:lstStyle/>
          <a:p>
            <a:pPr algn="ctr"/>
            <a:r>
              <a:rPr lang="en-US" altLang="ko-KR" sz="3200" b="1" dirty="0">
                <a:ln w="12700">
                  <a:solidFill>
                    <a:schemeClr val="bg1"/>
                  </a:solidFill>
                </a:ln>
                <a:solidFill>
                  <a:schemeClr val="bg1"/>
                </a:solidFill>
                <a:cs typeface="Arial" pitchFamily="34" charset="0"/>
              </a:rPr>
              <a:t>03</a:t>
            </a:r>
            <a:endParaRPr lang="ko-KR" altLang="en-US" sz="3200" b="1" dirty="0">
              <a:ln w="12700">
                <a:solidFill>
                  <a:schemeClr val="bg1"/>
                </a:solidFill>
              </a:ln>
              <a:solidFill>
                <a:schemeClr val="bg1"/>
              </a:solidFill>
              <a:cs typeface="Arial" pitchFamily="34" charset="0"/>
            </a:endParaRPr>
          </a:p>
        </p:txBody>
      </p:sp>
      <p:pic>
        <p:nvPicPr>
          <p:cNvPr id="4" name="Picture 3">
            <a:extLst>
              <a:ext uri="{FF2B5EF4-FFF2-40B4-BE49-F238E27FC236}">
                <a16:creationId xmlns:a16="http://schemas.microsoft.com/office/drawing/2014/main" id="{5ED5ED49-FF5E-468F-8E20-308F1CB56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572" y="2039927"/>
            <a:ext cx="548640" cy="548640"/>
          </a:xfrm>
          <a:prstGeom prst="rect">
            <a:avLst/>
          </a:prstGeom>
        </p:spPr>
      </p:pic>
      <p:pic>
        <p:nvPicPr>
          <p:cNvPr id="39" name="Picture 38">
            <a:extLst>
              <a:ext uri="{FF2B5EF4-FFF2-40B4-BE49-F238E27FC236}">
                <a16:creationId xmlns:a16="http://schemas.microsoft.com/office/drawing/2014/main" id="{DB152BAA-F2B3-450B-B6C5-310838B32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65" y="3355228"/>
            <a:ext cx="548640" cy="548640"/>
          </a:xfrm>
          <a:prstGeom prst="rect">
            <a:avLst/>
          </a:prstGeom>
        </p:spPr>
      </p:pic>
      <p:pic>
        <p:nvPicPr>
          <p:cNvPr id="41" name="Picture 40">
            <a:extLst>
              <a:ext uri="{FF2B5EF4-FFF2-40B4-BE49-F238E27FC236}">
                <a16:creationId xmlns:a16="http://schemas.microsoft.com/office/drawing/2014/main" id="{D16E27C8-090B-414D-8A13-C3B30A33A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572" y="4891185"/>
            <a:ext cx="548640" cy="548640"/>
          </a:xfrm>
          <a:prstGeom prst="rect">
            <a:avLst/>
          </a:prstGeom>
        </p:spPr>
      </p:pic>
    </p:spTree>
    <p:extLst>
      <p:ext uri="{BB962C8B-B14F-4D97-AF65-F5344CB8AC3E}">
        <p14:creationId xmlns:p14="http://schemas.microsoft.com/office/powerpoint/2010/main" val="1069452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duotone>
              <a:schemeClr val="accent1">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724247"/>
          </a:xfrm>
        </p:spPr>
        <p:txBody>
          <a:bodyPr>
            <a:normAutofit fontScale="92500" lnSpcReduction="20000"/>
          </a:bodyPr>
          <a:lstStyle/>
          <a:p>
            <a:r>
              <a:rPr lang="en-US" dirty="0"/>
              <a:t>Meals</a:t>
            </a:r>
          </a:p>
        </p:txBody>
      </p:sp>
      <p:grpSp>
        <p:nvGrpSpPr>
          <p:cNvPr id="3" name="Group 2">
            <a:extLst>
              <a:ext uri="{FF2B5EF4-FFF2-40B4-BE49-F238E27FC236}">
                <a16:creationId xmlns:a16="http://schemas.microsoft.com/office/drawing/2014/main" id="{F1EEA3B7-4FE4-42FE-B628-23F085F508F1}"/>
              </a:ext>
            </a:extLst>
          </p:cNvPr>
          <p:cNvGrpSpPr/>
          <p:nvPr/>
        </p:nvGrpSpPr>
        <p:grpSpPr>
          <a:xfrm>
            <a:off x="905609" y="1588821"/>
            <a:ext cx="10256977" cy="3556172"/>
            <a:chOff x="-659130" y="1400691"/>
            <a:chExt cx="10256977" cy="3556172"/>
          </a:xfrm>
        </p:grpSpPr>
        <p:cxnSp>
          <p:nvCxnSpPr>
            <p:cNvPr id="4" name="Straight Connector 3">
              <a:extLst>
                <a:ext uri="{FF2B5EF4-FFF2-40B4-BE49-F238E27FC236}">
                  <a16:creationId xmlns:a16="http://schemas.microsoft.com/office/drawing/2014/main" id="{CF62744B-65D9-41F6-ACB4-647790AF448D}"/>
                </a:ext>
              </a:extLst>
            </p:cNvPr>
            <p:cNvCxnSpPr>
              <a:cxnSpLocks/>
            </p:cNvCxnSpPr>
            <p:nvPr/>
          </p:nvCxnSpPr>
          <p:spPr>
            <a:xfrm flipH="1">
              <a:off x="-659130" y="1535324"/>
              <a:ext cx="10128738" cy="3421539"/>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Isosceles Triangle 4">
              <a:extLst>
                <a:ext uri="{FF2B5EF4-FFF2-40B4-BE49-F238E27FC236}">
                  <a16:creationId xmlns:a16="http://schemas.microsoft.com/office/drawing/2014/main" id="{ABE52E75-B85C-454A-9DFA-934AE8FB4EF8}"/>
                </a:ext>
              </a:extLst>
            </p:cNvPr>
            <p:cNvSpPr/>
            <p:nvPr/>
          </p:nvSpPr>
          <p:spPr>
            <a:xfrm rot="4319367">
              <a:off x="9349202" y="1400691"/>
              <a:ext cx="248645" cy="2486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6" name="Oval 5">
            <a:extLst>
              <a:ext uri="{FF2B5EF4-FFF2-40B4-BE49-F238E27FC236}">
                <a16:creationId xmlns:a16="http://schemas.microsoft.com/office/drawing/2014/main" id="{20D4D546-0A65-411C-BBC1-B792C5381D38}"/>
              </a:ext>
            </a:extLst>
          </p:cNvPr>
          <p:cNvSpPr/>
          <p:nvPr/>
        </p:nvSpPr>
        <p:spPr>
          <a:xfrm>
            <a:off x="1576523" y="4299943"/>
            <a:ext cx="845051" cy="845051"/>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TextBox 9">
            <a:extLst>
              <a:ext uri="{FF2B5EF4-FFF2-40B4-BE49-F238E27FC236}">
                <a16:creationId xmlns:a16="http://schemas.microsoft.com/office/drawing/2014/main" id="{539FF50E-5371-4465-9539-93B419694C94}"/>
              </a:ext>
            </a:extLst>
          </p:cNvPr>
          <p:cNvSpPr txBox="1"/>
          <p:nvPr/>
        </p:nvSpPr>
        <p:spPr>
          <a:xfrm>
            <a:off x="936576" y="2467629"/>
            <a:ext cx="2022786" cy="1815882"/>
          </a:xfrm>
          <a:prstGeom prst="rect">
            <a:avLst/>
          </a:prstGeom>
          <a:noFill/>
        </p:spPr>
        <p:txBody>
          <a:bodyPr wrap="square" rtlCol="0">
            <a:spAutoFit/>
          </a:bodyPr>
          <a:lstStyle/>
          <a:p>
            <a:pPr algn="ctr"/>
            <a:r>
              <a:rPr lang="en-US" altLang="ko-KR" sz="1600" dirty="0">
                <a:cs typeface="Arial" pitchFamily="34" charset="0"/>
              </a:rPr>
              <a:t>All child nutrition staff will use PPE while performing job responsibilities and will be trained to practice health and hygiene regulations.</a:t>
            </a:r>
          </a:p>
        </p:txBody>
      </p:sp>
      <p:sp>
        <p:nvSpPr>
          <p:cNvPr id="12" name="Oval 11">
            <a:extLst>
              <a:ext uri="{FF2B5EF4-FFF2-40B4-BE49-F238E27FC236}">
                <a16:creationId xmlns:a16="http://schemas.microsoft.com/office/drawing/2014/main" id="{BDF12E26-9C31-42BE-BA13-58F5A54443FB}"/>
              </a:ext>
            </a:extLst>
          </p:cNvPr>
          <p:cNvSpPr/>
          <p:nvPr/>
        </p:nvSpPr>
        <p:spPr>
          <a:xfrm>
            <a:off x="5653165" y="2941316"/>
            <a:ext cx="845051" cy="845051"/>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TextBox 15">
            <a:extLst>
              <a:ext uri="{FF2B5EF4-FFF2-40B4-BE49-F238E27FC236}">
                <a16:creationId xmlns:a16="http://schemas.microsoft.com/office/drawing/2014/main" id="{2E2947EF-92EB-40C3-82B2-2A936CDA9766}"/>
              </a:ext>
            </a:extLst>
          </p:cNvPr>
          <p:cNvSpPr txBox="1"/>
          <p:nvPr/>
        </p:nvSpPr>
        <p:spPr>
          <a:xfrm>
            <a:off x="5004574" y="3963946"/>
            <a:ext cx="2211105" cy="2554545"/>
          </a:xfrm>
          <a:prstGeom prst="rect">
            <a:avLst/>
          </a:prstGeom>
          <a:noFill/>
        </p:spPr>
        <p:txBody>
          <a:bodyPr wrap="square" rtlCol="0">
            <a:spAutoFit/>
          </a:bodyPr>
          <a:lstStyle/>
          <a:p>
            <a:pPr algn="ctr"/>
            <a:r>
              <a:rPr lang="en-US" altLang="ko-KR" sz="1600" dirty="0">
                <a:cs typeface="Arial" pitchFamily="34" charset="0"/>
              </a:rPr>
              <a:t>Food delivery services will not be allowed for the first nine weeks. We will reassess the conditions at that time. Campuses will develop procedures for families to drop off lunch to a student if needed.</a:t>
            </a:r>
          </a:p>
        </p:txBody>
      </p:sp>
      <p:sp>
        <p:nvSpPr>
          <p:cNvPr id="18" name="Oval 17">
            <a:extLst>
              <a:ext uri="{FF2B5EF4-FFF2-40B4-BE49-F238E27FC236}">
                <a16:creationId xmlns:a16="http://schemas.microsoft.com/office/drawing/2014/main" id="{41063F4F-DC4B-4202-8320-FA3F125CE545}"/>
              </a:ext>
            </a:extLst>
          </p:cNvPr>
          <p:cNvSpPr/>
          <p:nvPr/>
        </p:nvSpPr>
        <p:spPr>
          <a:xfrm>
            <a:off x="9729807" y="1582690"/>
            <a:ext cx="845051" cy="845051"/>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TextBox 21">
            <a:extLst>
              <a:ext uri="{FF2B5EF4-FFF2-40B4-BE49-F238E27FC236}">
                <a16:creationId xmlns:a16="http://schemas.microsoft.com/office/drawing/2014/main" id="{61451935-1012-428E-82AF-CE86E59493C1}"/>
              </a:ext>
            </a:extLst>
          </p:cNvPr>
          <p:cNvSpPr txBox="1"/>
          <p:nvPr/>
        </p:nvSpPr>
        <p:spPr>
          <a:xfrm>
            <a:off x="9432902" y="2655720"/>
            <a:ext cx="1968335" cy="1815882"/>
          </a:xfrm>
          <a:prstGeom prst="rect">
            <a:avLst/>
          </a:prstGeom>
          <a:noFill/>
        </p:spPr>
        <p:txBody>
          <a:bodyPr wrap="square" rtlCol="0">
            <a:spAutoFit/>
          </a:bodyPr>
          <a:lstStyle/>
          <a:p>
            <a:r>
              <a:rPr lang="en-US" sz="1600" dirty="0"/>
              <a:t>Cleaning of students’ spaces will be needed immediately before mealtime as well as directly after meals are finished. </a:t>
            </a:r>
          </a:p>
        </p:txBody>
      </p:sp>
      <p:sp>
        <p:nvSpPr>
          <p:cNvPr id="24" name="Oval 23">
            <a:extLst>
              <a:ext uri="{FF2B5EF4-FFF2-40B4-BE49-F238E27FC236}">
                <a16:creationId xmlns:a16="http://schemas.microsoft.com/office/drawing/2014/main" id="{8983F4B0-8459-4D4E-A432-65DDFD3615DE}"/>
              </a:ext>
            </a:extLst>
          </p:cNvPr>
          <p:cNvSpPr/>
          <p:nvPr/>
        </p:nvSpPr>
        <p:spPr>
          <a:xfrm>
            <a:off x="3614844" y="3620629"/>
            <a:ext cx="845051" cy="845051"/>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TextBox 27">
            <a:extLst>
              <a:ext uri="{FF2B5EF4-FFF2-40B4-BE49-F238E27FC236}">
                <a16:creationId xmlns:a16="http://schemas.microsoft.com/office/drawing/2014/main" id="{09D1E2E2-C15F-474D-8906-F5CFA2945E9F}"/>
              </a:ext>
            </a:extLst>
          </p:cNvPr>
          <p:cNvSpPr txBox="1"/>
          <p:nvPr/>
        </p:nvSpPr>
        <p:spPr>
          <a:xfrm>
            <a:off x="3155355" y="1963059"/>
            <a:ext cx="1877733" cy="1569660"/>
          </a:xfrm>
          <a:prstGeom prst="rect">
            <a:avLst/>
          </a:prstGeom>
          <a:noFill/>
        </p:spPr>
        <p:txBody>
          <a:bodyPr wrap="square" rtlCol="0">
            <a:spAutoFit/>
          </a:bodyPr>
          <a:lstStyle/>
          <a:p>
            <a:pPr algn="ctr"/>
            <a:r>
              <a:rPr lang="en-US" altLang="ko-KR" sz="1600" dirty="0">
                <a:cs typeface="Arial" pitchFamily="34" charset="0"/>
              </a:rPr>
              <a:t>When/If reporting to the cafeteria for lunch, students will be released on a staggered schedule. </a:t>
            </a:r>
          </a:p>
        </p:txBody>
      </p:sp>
      <p:sp>
        <p:nvSpPr>
          <p:cNvPr id="30" name="Oval 29">
            <a:extLst>
              <a:ext uri="{FF2B5EF4-FFF2-40B4-BE49-F238E27FC236}">
                <a16:creationId xmlns:a16="http://schemas.microsoft.com/office/drawing/2014/main" id="{8FDCA4A7-AE38-4EFD-B14E-ECE3E5803943}"/>
              </a:ext>
            </a:extLst>
          </p:cNvPr>
          <p:cNvSpPr/>
          <p:nvPr/>
        </p:nvSpPr>
        <p:spPr>
          <a:xfrm>
            <a:off x="7691486" y="2262003"/>
            <a:ext cx="845051" cy="845051"/>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TextBox 33">
            <a:extLst>
              <a:ext uri="{FF2B5EF4-FFF2-40B4-BE49-F238E27FC236}">
                <a16:creationId xmlns:a16="http://schemas.microsoft.com/office/drawing/2014/main" id="{96324C6C-6BC4-49CD-9528-8A30EBC8C63F}"/>
              </a:ext>
            </a:extLst>
          </p:cNvPr>
          <p:cNvSpPr txBox="1"/>
          <p:nvPr/>
        </p:nvSpPr>
        <p:spPr>
          <a:xfrm>
            <a:off x="7315521" y="3253170"/>
            <a:ext cx="1877734" cy="2308324"/>
          </a:xfrm>
          <a:prstGeom prst="rect">
            <a:avLst/>
          </a:prstGeom>
          <a:noFill/>
        </p:spPr>
        <p:txBody>
          <a:bodyPr wrap="square" rtlCol="0">
            <a:spAutoFit/>
          </a:bodyPr>
          <a:lstStyle/>
          <a:p>
            <a:pPr algn="ctr"/>
            <a:r>
              <a:rPr lang="en-US" sz="1600" dirty="0"/>
              <a:t>Students will eat meals in all available areas to maximize social distancing. These areas can include classrooms, lunchrooms, and other open areas. </a:t>
            </a:r>
          </a:p>
        </p:txBody>
      </p:sp>
      <p:pic>
        <p:nvPicPr>
          <p:cNvPr id="41" name="Graphic 40" descr="Pizza">
            <a:extLst>
              <a:ext uri="{FF2B5EF4-FFF2-40B4-BE49-F238E27FC236}">
                <a16:creationId xmlns:a16="http://schemas.microsoft.com/office/drawing/2014/main" id="{F8871DA3-21B8-46B7-836C-B60B20CB7C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72018" y="3758615"/>
            <a:ext cx="548640" cy="548640"/>
          </a:xfrm>
          <a:prstGeom prst="rect">
            <a:avLst/>
          </a:prstGeom>
        </p:spPr>
      </p:pic>
      <p:pic>
        <p:nvPicPr>
          <p:cNvPr id="42" name="Graphic 41" descr="Apple">
            <a:extLst>
              <a:ext uri="{FF2B5EF4-FFF2-40B4-BE49-F238E27FC236}">
                <a16:creationId xmlns:a16="http://schemas.microsoft.com/office/drawing/2014/main" id="{A9E92E8F-F6F4-49F7-BC86-BE092DCDAD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68429" y="1723453"/>
            <a:ext cx="548640" cy="548640"/>
          </a:xfrm>
          <a:prstGeom prst="rect">
            <a:avLst/>
          </a:prstGeom>
        </p:spPr>
      </p:pic>
      <p:pic>
        <p:nvPicPr>
          <p:cNvPr id="43" name="Graphic 42" descr="Watermelon">
            <a:extLst>
              <a:ext uri="{FF2B5EF4-FFF2-40B4-BE49-F238E27FC236}">
                <a16:creationId xmlns:a16="http://schemas.microsoft.com/office/drawing/2014/main" id="{2E6BF059-27B4-4650-AB28-16F31C7D36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844996" y="2410208"/>
            <a:ext cx="548640" cy="548640"/>
          </a:xfrm>
          <a:prstGeom prst="rect">
            <a:avLst/>
          </a:prstGeom>
        </p:spPr>
      </p:pic>
      <p:pic>
        <p:nvPicPr>
          <p:cNvPr id="44" name="Graphic 43" descr="Fork and knife">
            <a:extLst>
              <a:ext uri="{FF2B5EF4-FFF2-40B4-BE49-F238E27FC236}">
                <a16:creationId xmlns:a16="http://schemas.microsoft.com/office/drawing/2014/main" id="{05A21D6B-10A8-447B-BFC3-6FD5CEB3BA3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711587" y="4439932"/>
            <a:ext cx="548640" cy="548640"/>
          </a:xfrm>
          <a:prstGeom prst="rect">
            <a:avLst/>
          </a:prstGeom>
        </p:spPr>
      </p:pic>
      <p:pic>
        <p:nvPicPr>
          <p:cNvPr id="45" name="Graphic 44" descr="Hot dog">
            <a:extLst>
              <a:ext uri="{FF2B5EF4-FFF2-40B4-BE49-F238E27FC236}">
                <a16:creationId xmlns:a16="http://schemas.microsoft.com/office/drawing/2014/main" id="{8E624894-9994-4853-9904-E4C311AABA8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801370" y="3073897"/>
            <a:ext cx="548640" cy="548640"/>
          </a:xfrm>
          <a:prstGeom prst="rect">
            <a:avLst/>
          </a:prstGeom>
        </p:spPr>
      </p:pic>
    </p:spTree>
    <p:extLst>
      <p:ext uri="{BB962C8B-B14F-4D97-AF65-F5344CB8AC3E}">
        <p14:creationId xmlns:p14="http://schemas.microsoft.com/office/powerpoint/2010/main" val="2578367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Top Corners Rounded 35">
            <a:extLst>
              <a:ext uri="{FF2B5EF4-FFF2-40B4-BE49-F238E27FC236}">
                <a16:creationId xmlns:a16="http://schemas.microsoft.com/office/drawing/2014/main" id="{3719E801-185F-46A5-93D1-A4486D04EA7B}"/>
              </a:ext>
            </a:extLst>
          </p:cNvPr>
          <p:cNvSpPr/>
          <p:nvPr/>
        </p:nvSpPr>
        <p:spPr>
          <a:xfrm rot="16200000">
            <a:off x="9179837" y="1817983"/>
            <a:ext cx="2848452" cy="3175883"/>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B79C82E-B40A-4F54-8406-8B2CA2BF105C}"/>
              </a:ext>
            </a:extLst>
          </p:cNvPr>
          <p:cNvGrpSpPr/>
          <p:nvPr/>
        </p:nvGrpSpPr>
        <p:grpSpPr>
          <a:xfrm rot="16200000">
            <a:off x="-2199972" y="3789893"/>
            <a:ext cx="5232739" cy="375831"/>
            <a:chOff x="4687578" y="6215142"/>
            <a:chExt cx="7233201" cy="375831"/>
          </a:xfrm>
          <a:solidFill>
            <a:srgbClr val="7030A0"/>
          </a:solidFill>
        </p:grpSpPr>
        <p:sp>
          <p:nvSpPr>
            <p:cNvPr id="30" name="Rectangle 29">
              <a:extLst>
                <a:ext uri="{FF2B5EF4-FFF2-40B4-BE49-F238E27FC236}">
                  <a16:creationId xmlns:a16="http://schemas.microsoft.com/office/drawing/2014/main" id="{A3092603-1F4B-47AA-BB2A-54290A1745D5}"/>
                </a:ext>
              </a:extLst>
            </p:cNvPr>
            <p:cNvSpPr/>
            <p:nvPr/>
          </p:nvSpPr>
          <p:spPr>
            <a:xfrm>
              <a:off x="4687578" y="6215144"/>
              <a:ext cx="6809204" cy="3758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Off-page Connector 30">
              <a:extLst>
                <a:ext uri="{FF2B5EF4-FFF2-40B4-BE49-F238E27FC236}">
                  <a16:creationId xmlns:a16="http://schemas.microsoft.com/office/drawing/2014/main" id="{A4F266C6-5EE0-4E83-B8E8-EB95231AD7F5}"/>
                </a:ext>
              </a:extLst>
            </p:cNvPr>
            <p:cNvSpPr/>
            <p:nvPr/>
          </p:nvSpPr>
          <p:spPr>
            <a:xfrm rot="16200000">
              <a:off x="11215149" y="5885341"/>
              <a:ext cx="375830" cy="1035431"/>
            </a:xfrm>
            <a:prstGeom prst="flowChartOffpage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ardrop 12">
            <a:extLst>
              <a:ext uri="{FF2B5EF4-FFF2-40B4-BE49-F238E27FC236}">
                <a16:creationId xmlns:a16="http://schemas.microsoft.com/office/drawing/2014/main" id="{1E16A9CF-971A-4180-9D74-2D96539A7BDE}"/>
              </a:ext>
            </a:extLst>
          </p:cNvPr>
          <p:cNvSpPr/>
          <p:nvPr/>
        </p:nvSpPr>
        <p:spPr>
          <a:xfrm rot="5400000">
            <a:off x="634369" y="4674864"/>
            <a:ext cx="1765875" cy="1765875"/>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ardrop 11">
            <a:extLst>
              <a:ext uri="{FF2B5EF4-FFF2-40B4-BE49-F238E27FC236}">
                <a16:creationId xmlns:a16="http://schemas.microsoft.com/office/drawing/2014/main" id="{F918C53A-647B-434C-8DE4-EE487402D94B}"/>
              </a:ext>
            </a:extLst>
          </p:cNvPr>
          <p:cNvSpPr/>
          <p:nvPr/>
        </p:nvSpPr>
        <p:spPr>
          <a:xfrm>
            <a:off x="784517" y="1489516"/>
            <a:ext cx="1765875" cy="1765875"/>
          </a:xfrm>
          <a:prstGeom prst="teardrop">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5D1ED74-CA98-484B-BF15-E6241BDB7F8C}"/>
              </a:ext>
            </a:extLst>
          </p:cNvPr>
          <p:cNvSpPr>
            <a:spLocks noGrp="1"/>
          </p:cNvSpPr>
          <p:nvPr>
            <p:ph type="body" sz="quarter" idx="10"/>
          </p:nvPr>
        </p:nvSpPr>
        <p:spPr>
          <a:xfrm>
            <a:off x="0" y="312597"/>
            <a:ext cx="12191999" cy="724247"/>
          </a:xfrm>
        </p:spPr>
        <p:txBody>
          <a:bodyPr/>
          <a:lstStyle/>
          <a:p>
            <a:r>
              <a:rPr lang="en-US" dirty="0"/>
              <a:t>Where we have been…</a:t>
            </a:r>
          </a:p>
        </p:txBody>
      </p:sp>
      <p:sp>
        <p:nvSpPr>
          <p:cNvPr id="3" name="TextBox 2">
            <a:extLst>
              <a:ext uri="{FF2B5EF4-FFF2-40B4-BE49-F238E27FC236}">
                <a16:creationId xmlns:a16="http://schemas.microsoft.com/office/drawing/2014/main" id="{2F9CD771-6568-4DD3-8FC5-33DF1FEEB9F2}"/>
              </a:ext>
            </a:extLst>
          </p:cNvPr>
          <p:cNvSpPr txBox="1"/>
          <p:nvPr/>
        </p:nvSpPr>
        <p:spPr>
          <a:xfrm>
            <a:off x="4223174" y="5259206"/>
            <a:ext cx="1654139" cy="923330"/>
          </a:xfrm>
          <a:prstGeom prst="rect">
            <a:avLst/>
          </a:prstGeom>
          <a:noFill/>
        </p:spPr>
        <p:txBody>
          <a:bodyPr wrap="square" rtlCol="0">
            <a:spAutoFit/>
          </a:bodyPr>
          <a:lstStyle/>
          <a:p>
            <a:r>
              <a:rPr lang="en-US" sz="3600" b="1" dirty="0">
                <a:solidFill>
                  <a:srgbClr val="7030A0"/>
                </a:solidFill>
              </a:rPr>
              <a:t>10,096</a:t>
            </a:r>
            <a:endParaRPr lang="en-US" b="1" dirty="0">
              <a:solidFill>
                <a:srgbClr val="7030A0"/>
              </a:solidFill>
            </a:endParaRPr>
          </a:p>
          <a:p>
            <a:r>
              <a:rPr lang="en-US" b="1" dirty="0">
                <a:solidFill>
                  <a:schemeClr val="accent2">
                    <a:lumMod val="75000"/>
                  </a:schemeClr>
                </a:solidFill>
              </a:rPr>
              <a:t>Assignments</a:t>
            </a:r>
          </a:p>
        </p:txBody>
      </p:sp>
      <p:sp>
        <p:nvSpPr>
          <p:cNvPr id="5" name="TextBox 4">
            <a:extLst>
              <a:ext uri="{FF2B5EF4-FFF2-40B4-BE49-F238E27FC236}">
                <a16:creationId xmlns:a16="http://schemas.microsoft.com/office/drawing/2014/main" id="{19EC7A8F-017D-4F14-A130-EE45211EE134}"/>
              </a:ext>
            </a:extLst>
          </p:cNvPr>
          <p:cNvSpPr txBox="1"/>
          <p:nvPr/>
        </p:nvSpPr>
        <p:spPr>
          <a:xfrm>
            <a:off x="9953271" y="5291814"/>
            <a:ext cx="1654139" cy="923330"/>
          </a:xfrm>
          <a:prstGeom prst="rect">
            <a:avLst/>
          </a:prstGeom>
          <a:noFill/>
        </p:spPr>
        <p:txBody>
          <a:bodyPr wrap="square" rtlCol="0">
            <a:spAutoFit/>
          </a:bodyPr>
          <a:lstStyle/>
          <a:p>
            <a:r>
              <a:rPr lang="en-US" sz="3600" b="1" dirty="0">
                <a:solidFill>
                  <a:srgbClr val="7030A0"/>
                </a:solidFill>
              </a:rPr>
              <a:t>650</a:t>
            </a:r>
            <a:endParaRPr lang="en-US" b="1" dirty="0">
              <a:solidFill>
                <a:srgbClr val="7030A0"/>
              </a:solidFill>
            </a:endParaRPr>
          </a:p>
          <a:p>
            <a:r>
              <a:rPr lang="en-US" b="1" dirty="0">
                <a:solidFill>
                  <a:schemeClr val="tx1">
                    <a:lumMod val="65000"/>
                    <a:lumOff val="35000"/>
                  </a:schemeClr>
                </a:solidFill>
              </a:rPr>
              <a:t>Videos</a:t>
            </a:r>
          </a:p>
        </p:txBody>
      </p:sp>
      <p:sp>
        <p:nvSpPr>
          <p:cNvPr id="6" name="TextBox 5">
            <a:extLst>
              <a:ext uri="{FF2B5EF4-FFF2-40B4-BE49-F238E27FC236}">
                <a16:creationId xmlns:a16="http://schemas.microsoft.com/office/drawing/2014/main" id="{6AB13DA3-0CD8-48D2-A804-A82391059B8F}"/>
              </a:ext>
            </a:extLst>
          </p:cNvPr>
          <p:cNvSpPr txBox="1"/>
          <p:nvPr/>
        </p:nvSpPr>
        <p:spPr>
          <a:xfrm>
            <a:off x="784517" y="1895400"/>
            <a:ext cx="1854490" cy="954107"/>
          </a:xfrm>
          <a:prstGeom prst="rect">
            <a:avLst/>
          </a:prstGeom>
          <a:noFill/>
        </p:spPr>
        <p:txBody>
          <a:bodyPr wrap="square" rtlCol="0">
            <a:spAutoFit/>
          </a:bodyPr>
          <a:lstStyle/>
          <a:p>
            <a:pPr algn="ctr"/>
            <a:r>
              <a:rPr lang="en-US" sz="3600" dirty="0">
                <a:solidFill>
                  <a:schemeClr val="bg1"/>
                </a:solidFill>
              </a:rPr>
              <a:t>575,951</a:t>
            </a:r>
          </a:p>
          <a:p>
            <a:pPr algn="ctr"/>
            <a:r>
              <a:rPr lang="en-US" sz="2000" dirty="0">
                <a:solidFill>
                  <a:schemeClr val="bg1"/>
                </a:solidFill>
              </a:rPr>
              <a:t>Texts</a:t>
            </a:r>
            <a:endParaRPr lang="en-US" dirty="0">
              <a:solidFill>
                <a:schemeClr val="bg1"/>
              </a:solidFill>
            </a:endParaRPr>
          </a:p>
        </p:txBody>
      </p:sp>
      <p:sp>
        <p:nvSpPr>
          <p:cNvPr id="7" name="TextBox 6">
            <a:extLst>
              <a:ext uri="{FF2B5EF4-FFF2-40B4-BE49-F238E27FC236}">
                <a16:creationId xmlns:a16="http://schemas.microsoft.com/office/drawing/2014/main" id="{DDCAA446-78B0-40CE-9AD6-6D529873B183}"/>
              </a:ext>
            </a:extLst>
          </p:cNvPr>
          <p:cNvSpPr txBox="1"/>
          <p:nvPr/>
        </p:nvSpPr>
        <p:spPr>
          <a:xfrm>
            <a:off x="634369" y="3413721"/>
            <a:ext cx="2104175" cy="1138773"/>
          </a:xfrm>
          <a:prstGeom prst="rect">
            <a:avLst/>
          </a:prstGeom>
          <a:noFill/>
        </p:spPr>
        <p:txBody>
          <a:bodyPr wrap="square" rtlCol="0">
            <a:spAutoFit/>
          </a:bodyPr>
          <a:lstStyle/>
          <a:p>
            <a:pPr algn="ctr"/>
            <a:r>
              <a:rPr lang="en-US" sz="4400" b="1" dirty="0">
                <a:solidFill>
                  <a:srgbClr val="7030A0"/>
                </a:solidFill>
              </a:rPr>
              <a:t>37,225</a:t>
            </a:r>
          </a:p>
          <a:p>
            <a:pPr algn="ctr"/>
            <a:r>
              <a:rPr lang="en-US" sz="2400" dirty="0">
                <a:solidFill>
                  <a:schemeClr val="tx1">
                    <a:lumMod val="65000"/>
                    <a:lumOff val="35000"/>
                  </a:schemeClr>
                </a:solidFill>
              </a:rPr>
              <a:t>Calls</a:t>
            </a:r>
            <a:endParaRPr lang="en-US" sz="2000" dirty="0">
              <a:solidFill>
                <a:schemeClr val="tx1">
                  <a:lumMod val="65000"/>
                  <a:lumOff val="35000"/>
                </a:schemeClr>
              </a:solidFill>
            </a:endParaRPr>
          </a:p>
        </p:txBody>
      </p:sp>
      <p:sp>
        <p:nvSpPr>
          <p:cNvPr id="8" name="TextBox 7">
            <a:extLst>
              <a:ext uri="{FF2B5EF4-FFF2-40B4-BE49-F238E27FC236}">
                <a16:creationId xmlns:a16="http://schemas.microsoft.com/office/drawing/2014/main" id="{309EB8A1-0416-47BC-B9E7-4BF645D70809}"/>
              </a:ext>
            </a:extLst>
          </p:cNvPr>
          <p:cNvSpPr txBox="1"/>
          <p:nvPr/>
        </p:nvSpPr>
        <p:spPr>
          <a:xfrm>
            <a:off x="719762" y="5114950"/>
            <a:ext cx="1654139" cy="954107"/>
          </a:xfrm>
          <a:prstGeom prst="rect">
            <a:avLst/>
          </a:prstGeom>
          <a:noFill/>
        </p:spPr>
        <p:txBody>
          <a:bodyPr wrap="square" rtlCol="0">
            <a:spAutoFit/>
          </a:bodyPr>
          <a:lstStyle/>
          <a:p>
            <a:pPr algn="ctr"/>
            <a:r>
              <a:rPr lang="en-US" sz="3600" dirty="0">
                <a:solidFill>
                  <a:schemeClr val="bg1"/>
                </a:solidFill>
              </a:rPr>
              <a:t>14,491</a:t>
            </a:r>
            <a:endParaRPr lang="en-US" sz="2800" dirty="0">
              <a:solidFill>
                <a:schemeClr val="bg1"/>
              </a:solidFill>
            </a:endParaRPr>
          </a:p>
          <a:p>
            <a:pPr algn="ctr"/>
            <a:r>
              <a:rPr lang="en-US" sz="2000" dirty="0">
                <a:solidFill>
                  <a:schemeClr val="bg1"/>
                </a:solidFill>
              </a:rPr>
              <a:t>Emails</a:t>
            </a:r>
            <a:endParaRPr lang="en-US" dirty="0">
              <a:solidFill>
                <a:schemeClr val="bg1"/>
              </a:solidFill>
            </a:endParaRPr>
          </a:p>
        </p:txBody>
      </p:sp>
      <p:sp>
        <p:nvSpPr>
          <p:cNvPr id="9" name="TextBox 8">
            <a:extLst>
              <a:ext uri="{FF2B5EF4-FFF2-40B4-BE49-F238E27FC236}">
                <a16:creationId xmlns:a16="http://schemas.microsoft.com/office/drawing/2014/main" id="{27F74CB2-C2F4-41B7-AAA5-0DCA8666C729}"/>
              </a:ext>
            </a:extLst>
          </p:cNvPr>
          <p:cNvSpPr txBox="1"/>
          <p:nvPr/>
        </p:nvSpPr>
        <p:spPr>
          <a:xfrm>
            <a:off x="10284016" y="2158885"/>
            <a:ext cx="2084347" cy="923330"/>
          </a:xfrm>
          <a:prstGeom prst="rect">
            <a:avLst/>
          </a:prstGeom>
          <a:noFill/>
        </p:spPr>
        <p:txBody>
          <a:bodyPr wrap="square" rtlCol="0">
            <a:spAutoFit/>
          </a:bodyPr>
          <a:lstStyle/>
          <a:p>
            <a:r>
              <a:rPr lang="en-US" sz="3600" b="1" dirty="0">
                <a:solidFill>
                  <a:schemeClr val="tx1">
                    <a:lumMod val="65000"/>
                    <a:lumOff val="35000"/>
                  </a:schemeClr>
                </a:solidFill>
              </a:rPr>
              <a:t>5,478</a:t>
            </a:r>
            <a:endParaRPr lang="en-US" b="1" dirty="0">
              <a:solidFill>
                <a:schemeClr val="tx1">
                  <a:lumMod val="65000"/>
                  <a:lumOff val="35000"/>
                </a:schemeClr>
              </a:solidFill>
            </a:endParaRPr>
          </a:p>
          <a:p>
            <a:r>
              <a:rPr lang="en-US" b="1" dirty="0"/>
              <a:t>Google Meets</a:t>
            </a:r>
          </a:p>
        </p:txBody>
      </p:sp>
      <p:sp>
        <p:nvSpPr>
          <p:cNvPr id="10" name="TextBox 9">
            <a:extLst>
              <a:ext uri="{FF2B5EF4-FFF2-40B4-BE49-F238E27FC236}">
                <a16:creationId xmlns:a16="http://schemas.microsoft.com/office/drawing/2014/main" id="{C23CAFE2-DBB3-4691-B2D9-B064C7050A2C}"/>
              </a:ext>
            </a:extLst>
          </p:cNvPr>
          <p:cNvSpPr txBox="1"/>
          <p:nvPr/>
        </p:nvSpPr>
        <p:spPr>
          <a:xfrm>
            <a:off x="10284016" y="3313088"/>
            <a:ext cx="2223603" cy="1200329"/>
          </a:xfrm>
          <a:prstGeom prst="rect">
            <a:avLst/>
          </a:prstGeom>
          <a:noFill/>
        </p:spPr>
        <p:txBody>
          <a:bodyPr wrap="square" rtlCol="0">
            <a:spAutoFit/>
          </a:bodyPr>
          <a:lstStyle/>
          <a:p>
            <a:r>
              <a:rPr lang="en-US" sz="3600" b="1" dirty="0">
                <a:solidFill>
                  <a:schemeClr val="tx1">
                    <a:lumMod val="65000"/>
                    <a:lumOff val="35000"/>
                  </a:schemeClr>
                </a:solidFill>
              </a:rPr>
              <a:t>765</a:t>
            </a:r>
            <a:endParaRPr lang="en-US" b="1" dirty="0">
              <a:solidFill>
                <a:schemeClr val="tx1">
                  <a:lumMod val="65000"/>
                  <a:lumOff val="35000"/>
                </a:schemeClr>
              </a:solidFill>
            </a:endParaRPr>
          </a:p>
          <a:p>
            <a:r>
              <a:rPr lang="en-US" b="1" dirty="0"/>
              <a:t>Active Google Classrooms</a:t>
            </a:r>
          </a:p>
        </p:txBody>
      </p:sp>
      <p:sp>
        <p:nvSpPr>
          <p:cNvPr id="11" name="TextBox 10">
            <a:extLst>
              <a:ext uri="{FF2B5EF4-FFF2-40B4-BE49-F238E27FC236}">
                <a16:creationId xmlns:a16="http://schemas.microsoft.com/office/drawing/2014/main" id="{80A06641-30B9-4478-9140-93222108E842}"/>
              </a:ext>
            </a:extLst>
          </p:cNvPr>
          <p:cNvSpPr txBox="1"/>
          <p:nvPr/>
        </p:nvSpPr>
        <p:spPr>
          <a:xfrm>
            <a:off x="4060461" y="1918003"/>
            <a:ext cx="4099331" cy="2215991"/>
          </a:xfrm>
          <a:prstGeom prst="rect">
            <a:avLst/>
          </a:prstGeom>
          <a:noFill/>
        </p:spPr>
        <p:txBody>
          <a:bodyPr wrap="square" rtlCol="0">
            <a:spAutoFit/>
          </a:bodyPr>
          <a:lstStyle/>
          <a:p>
            <a:r>
              <a:rPr lang="en-US" sz="13800" b="1" dirty="0">
                <a:solidFill>
                  <a:srgbClr val="7030A0"/>
                </a:solidFill>
              </a:rPr>
              <a:t>8008</a:t>
            </a:r>
          </a:p>
        </p:txBody>
      </p:sp>
      <p:pic>
        <p:nvPicPr>
          <p:cNvPr id="15" name="Picture 14">
            <a:extLst>
              <a:ext uri="{FF2B5EF4-FFF2-40B4-BE49-F238E27FC236}">
                <a16:creationId xmlns:a16="http://schemas.microsoft.com/office/drawing/2014/main" id="{A2FA9634-EEB9-46F5-889C-174245693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7671" y="5263910"/>
            <a:ext cx="724247" cy="724247"/>
          </a:xfrm>
          <a:prstGeom prst="rect">
            <a:avLst/>
          </a:prstGeom>
        </p:spPr>
      </p:pic>
      <p:grpSp>
        <p:nvGrpSpPr>
          <p:cNvPr id="19" name="Group 18">
            <a:extLst>
              <a:ext uri="{FF2B5EF4-FFF2-40B4-BE49-F238E27FC236}">
                <a16:creationId xmlns:a16="http://schemas.microsoft.com/office/drawing/2014/main" id="{B19A2D18-48ED-42F9-B187-3E677D6B452E}"/>
              </a:ext>
            </a:extLst>
          </p:cNvPr>
          <p:cNvGrpSpPr/>
          <p:nvPr/>
        </p:nvGrpSpPr>
        <p:grpSpPr>
          <a:xfrm>
            <a:off x="3613533" y="6215142"/>
            <a:ext cx="8307247" cy="375831"/>
            <a:chOff x="4687578" y="6215142"/>
            <a:chExt cx="7233201" cy="375831"/>
          </a:xfrm>
        </p:grpSpPr>
        <p:sp>
          <p:nvSpPr>
            <p:cNvPr id="16" name="Rectangle 15">
              <a:extLst>
                <a:ext uri="{FF2B5EF4-FFF2-40B4-BE49-F238E27FC236}">
                  <a16:creationId xmlns:a16="http://schemas.microsoft.com/office/drawing/2014/main" id="{9D013DD2-2B8F-4628-91C9-D005E2971915}"/>
                </a:ext>
              </a:extLst>
            </p:cNvPr>
            <p:cNvSpPr/>
            <p:nvPr/>
          </p:nvSpPr>
          <p:spPr>
            <a:xfrm>
              <a:off x="4687578" y="6215144"/>
              <a:ext cx="6809204" cy="375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Off-page Connector 17">
              <a:extLst>
                <a:ext uri="{FF2B5EF4-FFF2-40B4-BE49-F238E27FC236}">
                  <a16:creationId xmlns:a16="http://schemas.microsoft.com/office/drawing/2014/main" id="{31E80F30-1936-4D85-A1BD-A35415220780}"/>
                </a:ext>
              </a:extLst>
            </p:cNvPr>
            <p:cNvSpPr/>
            <p:nvPr/>
          </p:nvSpPr>
          <p:spPr>
            <a:xfrm rot="16200000">
              <a:off x="11215149" y="5885341"/>
              <a:ext cx="375830" cy="1035431"/>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81F994BA-5BCE-47E9-B568-BADBA422C37E}"/>
              </a:ext>
            </a:extLst>
          </p:cNvPr>
          <p:cNvSpPr txBox="1"/>
          <p:nvPr/>
        </p:nvSpPr>
        <p:spPr>
          <a:xfrm>
            <a:off x="152218" y="1733036"/>
            <a:ext cx="518925" cy="4893541"/>
          </a:xfrm>
          <a:prstGeom prst="rect">
            <a:avLst/>
          </a:prstGeom>
          <a:noFill/>
        </p:spPr>
        <p:txBody>
          <a:bodyPr vert="wordArtVert" wrap="square" rtlCol="0">
            <a:spAutoFit/>
          </a:bodyPr>
          <a:lstStyle/>
          <a:p>
            <a:r>
              <a:rPr lang="en-US" sz="2000" b="1" dirty="0">
                <a:solidFill>
                  <a:schemeClr val="bg1"/>
                </a:solidFill>
              </a:rPr>
              <a:t>SCHOOL STATUS</a:t>
            </a:r>
          </a:p>
        </p:txBody>
      </p:sp>
      <p:grpSp>
        <p:nvGrpSpPr>
          <p:cNvPr id="23" name="Group 22">
            <a:extLst>
              <a:ext uri="{FF2B5EF4-FFF2-40B4-BE49-F238E27FC236}">
                <a16:creationId xmlns:a16="http://schemas.microsoft.com/office/drawing/2014/main" id="{3C918596-5815-47E8-9BAE-DF4089EF9954}"/>
              </a:ext>
            </a:extLst>
          </p:cNvPr>
          <p:cNvGrpSpPr/>
          <p:nvPr/>
        </p:nvGrpSpPr>
        <p:grpSpPr>
          <a:xfrm>
            <a:off x="6504364" y="5036340"/>
            <a:ext cx="2511755" cy="1146196"/>
            <a:chOff x="6229290" y="5069530"/>
            <a:chExt cx="2511755" cy="1146196"/>
          </a:xfrm>
        </p:grpSpPr>
        <p:sp>
          <p:nvSpPr>
            <p:cNvPr id="4" name="TextBox 3">
              <a:extLst>
                <a:ext uri="{FF2B5EF4-FFF2-40B4-BE49-F238E27FC236}">
                  <a16:creationId xmlns:a16="http://schemas.microsoft.com/office/drawing/2014/main" id="{515C4A66-736A-4146-923D-FC991655A113}"/>
                </a:ext>
              </a:extLst>
            </p:cNvPr>
            <p:cNvSpPr txBox="1"/>
            <p:nvPr/>
          </p:nvSpPr>
          <p:spPr>
            <a:xfrm>
              <a:off x="6229290" y="5292396"/>
              <a:ext cx="2511755" cy="923330"/>
            </a:xfrm>
            <a:prstGeom prst="rect">
              <a:avLst/>
            </a:prstGeom>
            <a:noFill/>
          </p:spPr>
          <p:txBody>
            <a:bodyPr wrap="square" rtlCol="0">
              <a:spAutoFit/>
            </a:bodyPr>
            <a:lstStyle/>
            <a:p>
              <a:pPr algn="r"/>
              <a:r>
                <a:rPr lang="en-US" sz="3600" b="1" dirty="0">
                  <a:solidFill>
                    <a:schemeClr val="tx1">
                      <a:lumMod val="65000"/>
                      <a:lumOff val="35000"/>
                    </a:schemeClr>
                  </a:solidFill>
                </a:rPr>
                <a:t>4,896</a:t>
              </a:r>
              <a:endParaRPr lang="en-US" b="1" dirty="0">
                <a:solidFill>
                  <a:schemeClr val="tx1">
                    <a:lumMod val="65000"/>
                    <a:lumOff val="35000"/>
                  </a:schemeClr>
                </a:solidFill>
              </a:endParaRPr>
            </a:p>
            <a:p>
              <a:pPr algn="r"/>
              <a:r>
                <a:rPr lang="en-US" b="1" dirty="0">
                  <a:solidFill>
                    <a:srgbClr val="7030A0"/>
                  </a:solidFill>
                </a:rPr>
                <a:t>Student Discussions</a:t>
              </a:r>
            </a:p>
          </p:txBody>
        </p:sp>
        <p:pic>
          <p:nvPicPr>
            <p:cNvPr id="22" name="Graphic 21" descr="Chat">
              <a:extLst>
                <a:ext uri="{FF2B5EF4-FFF2-40B4-BE49-F238E27FC236}">
                  <a16:creationId xmlns:a16="http://schemas.microsoft.com/office/drawing/2014/main" id="{E32C2394-472D-4075-97C4-E3ADA5B439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68579" y="5069530"/>
              <a:ext cx="1113006" cy="1113006"/>
            </a:xfrm>
            <a:prstGeom prst="rect">
              <a:avLst/>
            </a:prstGeom>
          </p:spPr>
        </p:pic>
      </p:grpSp>
      <p:pic>
        <p:nvPicPr>
          <p:cNvPr id="25" name="Graphic 24" descr="Document">
            <a:extLst>
              <a:ext uri="{FF2B5EF4-FFF2-40B4-BE49-F238E27FC236}">
                <a16:creationId xmlns:a16="http://schemas.microsoft.com/office/drawing/2014/main" id="{C3E0EC01-2D73-4798-A4C8-62BF5CB239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497264" y="5296279"/>
            <a:ext cx="914400" cy="914400"/>
          </a:xfrm>
          <a:prstGeom prst="rect">
            <a:avLst/>
          </a:prstGeom>
        </p:spPr>
      </p:pic>
      <p:sp>
        <p:nvSpPr>
          <p:cNvPr id="27" name="TextBox 26">
            <a:extLst>
              <a:ext uri="{FF2B5EF4-FFF2-40B4-BE49-F238E27FC236}">
                <a16:creationId xmlns:a16="http://schemas.microsoft.com/office/drawing/2014/main" id="{7E7506BD-07E6-49D4-BCD6-0C12967DF1A9}"/>
              </a:ext>
            </a:extLst>
          </p:cNvPr>
          <p:cNvSpPr txBox="1"/>
          <p:nvPr/>
        </p:nvSpPr>
        <p:spPr>
          <a:xfrm>
            <a:off x="4190605" y="3700038"/>
            <a:ext cx="3936618" cy="954107"/>
          </a:xfrm>
          <a:prstGeom prst="rect">
            <a:avLst/>
          </a:prstGeom>
          <a:noFill/>
        </p:spPr>
        <p:txBody>
          <a:bodyPr wrap="square" rtlCol="0">
            <a:spAutoFit/>
          </a:bodyPr>
          <a:lstStyle/>
          <a:p>
            <a:pPr algn="ctr"/>
            <a:r>
              <a:rPr lang="en-US" sz="2800" dirty="0"/>
              <a:t>COVID ENGAGED STUDENTS</a:t>
            </a:r>
          </a:p>
        </p:txBody>
      </p:sp>
      <p:sp>
        <p:nvSpPr>
          <p:cNvPr id="28" name="TextBox 27">
            <a:extLst>
              <a:ext uri="{FF2B5EF4-FFF2-40B4-BE49-F238E27FC236}">
                <a16:creationId xmlns:a16="http://schemas.microsoft.com/office/drawing/2014/main" id="{219FE7B2-57FC-47D7-837F-04E3F52A8787}"/>
              </a:ext>
            </a:extLst>
          </p:cNvPr>
          <p:cNvSpPr txBox="1"/>
          <p:nvPr/>
        </p:nvSpPr>
        <p:spPr>
          <a:xfrm>
            <a:off x="4845961" y="6210939"/>
            <a:ext cx="5934379" cy="400110"/>
          </a:xfrm>
          <a:prstGeom prst="rect">
            <a:avLst/>
          </a:prstGeom>
          <a:noFill/>
        </p:spPr>
        <p:txBody>
          <a:bodyPr wrap="square" rtlCol="0">
            <a:spAutoFit/>
          </a:bodyPr>
          <a:lstStyle/>
          <a:p>
            <a:pPr algn="just"/>
            <a:r>
              <a:rPr lang="en-US" sz="2000" dirty="0">
                <a:solidFill>
                  <a:schemeClr val="bg1"/>
                </a:solidFill>
              </a:rPr>
              <a:t>C  A  N  V  A  S      E  N  G  A  G  E  M  E  N  T  S</a:t>
            </a:r>
          </a:p>
        </p:txBody>
      </p:sp>
      <p:pic>
        <p:nvPicPr>
          <p:cNvPr id="33" name="Graphic 32" descr="Classroom">
            <a:extLst>
              <a:ext uri="{FF2B5EF4-FFF2-40B4-BE49-F238E27FC236}">
                <a16:creationId xmlns:a16="http://schemas.microsoft.com/office/drawing/2014/main" id="{C176B6CF-9DD3-4A6E-B17C-95A81748E3B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369616" y="3429000"/>
            <a:ext cx="914400" cy="914400"/>
          </a:xfrm>
          <a:prstGeom prst="rect">
            <a:avLst/>
          </a:prstGeom>
        </p:spPr>
      </p:pic>
      <p:pic>
        <p:nvPicPr>
          <p:cNvPr id="35" name="Graphic 34" descr="Users">
            <a:extLst>
              <a:ext uri="{FF2B5EF4-FFF2-40B4-BE49-F238E27FC236}">
                <a16:creationId xmlns:a16="http://schemas.microsoft.com/office/drawing/2014/main" id="{AA991F29-9D04-4061-A3C9-73B7DCD7E1E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369616" y="2177853"/>
            <a:ext cx="914400" cy="914400"/>
          </a:xfrm>
          <a:prstGeom prst="rect">
            <a:avLst/>
          </a:prstGeom>
        </p:spPr>
      </p:pic>
    </p:spTree>
    <p:extLst>
      <p:ext uri="{BB962C8B-B14F-4D97-AF65-F5344CB8AC3E}">
        <p14:creationId xmlns:p14="http://schemas.microsoft.com/office/powerpoint/2010/main" val="3624847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BC967-25F5-4EE9-9334-23C94E59F5D4}"/>
              </a:ext>
            </a:extLst>
          </p:cNvPr>
          <p:cNvSpPr>
            <a:spLocks noGrp="1"/>
          </p:cNvSpPr>
          <p:nvPr>
            <p:ph type="body" sz="quarter" idx="10"/>
          </p:nvPr>
        </p:nvSpPr>
        <p:spPr/>
        <p:txBody>
          <a:bodyPr/>
          <a:lstStyle/>
          <a:p>
            <a:r>
              <a:rPr lang="en-US" dirty="0"/>
              <a:t>Human Resources</a:t>
            </a:r>
          </a:p>
        </p:txBody>
      </p:sp>
      <p:graphicFrame>
        <p:nvGraphicFramePr>
          <p:cNvPr id="6" name="Diagram 5">
            <a:extLst>
              <a:ext uri="{FF2B5EF4-FFF2-40B4-BE49-F238E27FC236}">
                <a16:creationId xmlns:a16="http://schemas.microsoft.com/office/drawing/2014/main" id="{99C995FC-0EAE-4244-97DE-E05055C5FBAD}"/>
              </a:ext>
            </a:extLst>
          </p:cNvPr>
          <p:cNvGraphicFramePr/>
          <p:nvPr>
            <p:extLst>
              <p:ext uri="{D42A27DB-BD31-4B8C-83A1-F6EECF244321}">
                <p14:modId xmlns:p14="http://schemas.microsoft.com/office/powerpoint/2010/main" val="4268536169"/>
              </p:ext>
            </p:extLst>
          </p:nvPr>
        </p:nvGraphicFramePr>
        <p:xfrm>
          <a:off x="406400" y="1950720"/>
          <a:ext cx="6299200" cy="4441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F0EDED14-9A44-471E-B569-F6D99743926C}"/>
              </a:ext>
            </a:extLst>
          </p:cNvPr>
          <p:cNvGraphicFramePr/>
          <p:nvPr>
            <p:extLst>
              <p:ext uri="{D42A27DB-BD31-4B8C-83A1-F6EECF244321}">
                <p14:modId xmlns:p14="http://schemas.microsoft.com/office/powerpoint/2010/main" val="3853742948"/>
              </p:ext>
            </p:extLst>
          </p:nvPr>
        </p:nvGraphicFramePr>
        <p:xfrm>
          <a:off x="3768726" y="16340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70754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208DF-1E49-41DB-98D0-E7F007E2399C}"/>
              </a:ext>
            </a:extLst>
          </p:cNvPr>
          <p:cNvPicPr>
            <a:picLocks noChangeAspect="1"/>
          </p:cNvPicPr>
          <p:nvPr/>
        </p:nvPicPr>
        <p:blipFill>
          <a:blip r:embed="rId2"/>
          <a:stretch>
            <a:fillRect/>
          </a:stretch>
        </p:blipFill>
        <p:spPr>
          <a:xfrm>
            <a:off x="445936" y="427728"/>
            <a:ext cx="10640910" cy="6430272"/>
          </a:xfrm>
          <a:prstGeom prst="rect">
            <a:avLst/>
          </a:prstGeom>
        </p:spPr>
      </p:pic>
    </p:spTree>
    <p:extLst>
      <p:ext uri="{BB962C8B-B14F-4D97-AF65-F5344CB8AC3E}">
        <p14:creationId xmlns:p14="http://schemas.microsoft.com/office/powerpoint/2010/main" val="586854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EA7F4-E851-4D96-994E-F05255C31772}"/>
              </a:ext>
            </a:extLst>
          </p:cNvPr>
          <p:cNvSpPr>
            <a:spLocks noGrp="1"/>
          </p:cNvSpPr>
          <p:nvPr>
            <p:ph type="body" sz="quarter" idx="10"/>
          </p:nvPr>
        </p:nvSpPr>
        <p:spPr>
          <a:xfrm>
            <a:off x="309401" y="291737"/>
            <a:ext cx="11573197" cy="724247"/>
          </a:xfrm>
        </p:spPr>
        <p:txBody>
          <a:bodyPr/>
          <a:lstStyle/>
          <a:p>
            <a:r>
              <a:rPr lang="en-US" dirty="0"/>
              <a:t>Parent Training and Resources</a:t>
            </a:r>
          </a:p>
        </p:txBody>
      </p:sp>
      <p:sp>
        <p:nvSpPr>
          <p:cNvPr id="4" name="TextBox 3">
            <a:extLst>
              <a:ext uri="{FF2B5EF4-FFF2-40B4-BE49-F238E27FC236}">
                <a16:creationId xmlns:a16="http://schemas.microsoft.com/office/drawing/2014/main" id="{2373ABE8-B505-4AFE-BED8-454AB16F170C}"/>
              </a:ext>
            </a:extLst>
          </p:cNvPr>
          <p:cNvSpPr txBox="1"/>
          <p:nvPr/>
        </p:nvSpPr>
        <p:spPr>
          <a:xfrm>
            <a:off x="3694671" y="1656234"/>
            <a:ext cx="7830577" cy="523220"/>
          </a:xfrm>
          <a:prstGeom prst="rect">
            <a:avLst/>
          </a:prstGeom>
          <a:noFill/>
        </p:spPr>
        <p:txBody>
          <a:bodyPr wrap="square" rtlCol="0">
            <a:spAutoFit/>
          </a:bodyPr>
          <a:lstStyle/>
          <a:p>
            <a:r>
              <a:rPr lang="en-US" altLang="ko-KR" sz="2800" b="1" dirty="0">
                <a:solidFill>
                  <a:schemeClr val="accent1"/>
                </a:solidFill>
                <a:cs typeface="Arial" pitchFamily="34" charset="0"/>
              </a:rPr>
              <a:t>Resources</a:t>
            </a:r>
            <a:endParaRPr lang="ko-KR" altLang="en-US" sz="2800" b="1" dirty="0">
              <a:solidFill>
                <a:schemeClr val="accent1"/>
              </a:solidFill>
              <a:cs typeface="Arial" pitchFamily="34" charset="0"/>
            </a:endParaRPr>
          </a:p>
        </p:txBody>
      </p:sp>
      <p:sp>
        <p:nvSpPr>
          <p:cNvPr id="5" name="TextBox 4">
            <a:extLst>
              <a:ext uri="{FF2B5EF4-FFF2-40B4-BE49-F238E27FC236}">
                <a16:creationId xmlns:a16="http://schemas.microsoft.com/office/drawing/2014/main" id="{58B58BE3-2320-4F94-AFB5-6ECABE964411}"/>
              </a:ext>
            </a:extLst>
          </p:cNvPr>
          <p:cNvSpPr txBox="1"/>
          <p:nvPr/>
        </p:nvSpPr>
        <p:spPr>
          <a:xfrm>
            <a:off x="3694672" y="2179584"/>
            <a:ext cx="7830579" cy="707886"/>
          </a:xfrm>
          <a:prstGeom prst="rect">
            <a:avLst/>
          </a:prstGeom>
          <a:noFill/>
        </p:spPr>
        <p:txBody>
          <a:bodyPr wrap="square" rtlCol="0">
            <a:spAutoFit/>
          </a:bodyPr>
          <a:lstStyle/>
          <a:p>
            <a:r>
              <a:rPr lang="en-US" altLang="ko-KR" sz="2000" dirty="0">
                <a:solidFill>
                  <a:schemeClr val="tx1">
                    <a:lumMod val="75000"/>
                    <a:lumOff val="25000"/>
                  </a:schemeClr>
                </a:solidFill>
                <a:cs typeface="Arial" pitchFamily="34" charset="0"/>
              </a:rPr>
              <a:t>Resources are necessary to support students and parents in managing time, space and materials remotely and face-to-face.</a:t>
            </a:r>
          </a:p>
        </p:txBody>
      </p:sp>
      <p:sp>
        <p:nvSpPr>
          <p:cNvPr id="6" name="자유형 8">
            <a:extLst>
              <a:ext uri="{FF2B5EF4-FFF2-40B4-BE49-F238E27FC236}">
                <a16:creationId xmlns:a16="http://schemas.microsoft.com/office/drawing/2014/main" id="{30B15247-E57E-4363-BB94-514DE55119BA}"/>
              </a:ext>
            </a:extLst>
          </p:cNvPr>
          <p:cNvSpPr/>
          <p:nvPr/>
        </p:nvSpPr>
        <p:spPr>
          <a:xfrm flipV="1">
            <a:off x="3714812" y="3217369"/>
            <a:ext cx="7776000"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254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7" name="TextBox 6">
            <a:extLst>
              <a:ext uri="{FF2B5EF4-FFF2-40B4-BE49-F238E27FC236}">
                <a16:creationId xmlns:a16="http://schemas.microsoft.com/office/drawing/2014/main" id="{DA3608B4-B57B-4515-B4D0-03DE3F4DE665}"/>
              </a:ext>
            </a:extLst>
          </p:cNvPr>
          <p:cNvSpPr txBox="1"/>
          <p:nvPr/>
        </p:nvSpPr>
        <p:spPr>
          <a:xfrm>
            <a:off x="6515466" y="3071247"/>
            <a:ext cx="2154372" cy="400110"/>
          </a:xfrm>
          <a:prstGeom prst="rect">
            <a:avLst/>
          </a:prstGeom>
          <a:solidFill>
            <a:schemeClr val="bg1"/>
          </a:solidFill>
        </p:spPr>
        <p:txBody>
          <a:bodyPr wrap="square" rtlCol="0">
            <a:spAutoFit/>
          </a:bodyPr>
          <a:lstStyle/>
          <a:p>
            <a:pPr algn="ctr"/>
            <a:r>
              <a:rPr lang="en-US" altLang="ko-KR" sz="2000" b="1" dirty="0">
                <a:solidFill>
                  <a:schemeClr val="tx1">
                    <a:lumMod val="75000"/>
                    <a:lumOff val="25000"/>
                  </a:schemeClr>
                </a:solidFill>
                <a:cs typeface="Arial" pitchFamily="34" charset="0"/>
              </a:rPr>
              <a:t>Training Tools</a:t>
            </a:r>
            <a:endParaRPr lang="ko-KR" altLang="en-US" sz="2000" b="1" dirty="0">
              <a:solidFill>
                <a:schemeClr val="tx1">
                  <a:lumMod val="75000"/>
                  <a:lumOff val="25000"/>
                </a:schemeClr>
              </a:solidFill>
              <a:cs typeface="Arial" pitchFamily="34" charset="0"/>
            </a:endParaRPr>
          </a:p>
        </p:txBody>
      </p:sp>
      <p:sp>
        <p:nvSpPr>
          <p:cNvPr id="8" name="Oval 19">
            <a:extLst>
              <a:ext uri="{FF2B5EF4-FFF2-40B4-BE49-F238E27FC236}">
                <a16:creationId xmlns:a16="http://schemas.microsoft.com/office/drawing/2014/main" id="{072B4B8A-D6E7-4EC5-9CD7-C10B07A88E49}"/>
              </a:ext>
            </a:extLst>
          </p:cNvPr>
          <p:cNvSpPr/>
          <p:nvPr/>
        </p:nvSpPr>
        <p:spPr>
          <a:xfrm>
            <a:off x="6232163" y="3601591"/>
            <a:ext cx="720080" cy="72008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20">
            <a:extLst>
              <a:ext uri="{FF2B5EF4-FFF2-40B4-BE49-F238E27FC236}">
                <a16:creationId xmlns:a16="http://schemas.microsoft.com/office/drawing/2014/main" id="{0879712C-E7AC-4A58-A73C-274CE2253389}"/>
              </a:ext>
            </a:extLst>
          </p:cNvPr>
          <p:cNvSpPr/>
          <p:nvPr/>
        </p:nvSpPr>
        <p:spPr>
          <a:xfrm>
            <a:off x="8241938" y="3601591"/>
            <a:ext cx="720080" cy="720080"/>
          </a:xfrm>
          <a:prstGeom prst="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21">
            <a:extLst>
              <a:ext uri="{FF2B5EF4-FFF2-40B4-BE49-F238E27FC236}">
                <a16:creationId xmlns:a16="http://schemas.microsoft.com/office/drawing/2014/main" id="{B713E58F-4048-4D6D-BA0D-8B06DF7BA5F4}"/>
              </a:ext>
            </a:extLst>
          </p:cNvPr>
          <p:cNvSpPr/>
          <p:nvPr/>
        </p:nvSpPr>
        <p:spPr>
          <a:xfrm>
            <a:off x="10251713" y="3601591"/>
            <a:ext cx="720080" cy="72008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29">
            <a:extLst>
              <a:ext uri="{FF2B5EF4-FFF2-40B4-BE49-F238E27FC236}">
                <a16:creationId xmlns:a16="http://schemas.microsoft.com/office/drawing/2014/main" id="{B883B90F-C23F-45CE-8E9D-2604CF3FAF25}"/>
              </a:ext>
            </a:extLst>
          </p:cNvPr>
          <p:cNvGrpSpPr/>
          <p:nvPr/>
        </p:nvGrpSpPr>
        <p:grpSpPr>
          <a:xfrm>
            <a:off x="5704445" y="4408539"/>
            <a:ext cx="1775516" cy="1879349"/>
            <a:chOff x="3736410" y="4379961"/>
            <a:chExt cx="1454320" cy="1879349"/>
          </a:xfrm>
        </p:grpSpPr>
        <p:sp>
          <p:nvSpPr>
            <p:cNvPr id="12" name="TextBox 11">
              <a:extLst>
                <a:ext uri="{FF2B5EF4-FFF2-40B4-BE49-F238E27FC236}">
                  <a16:creationId xmlns:a16="http://schemas.microsoft.com/office/drawing/2014/main" id="{C3A8F640-72C0-400E-A855-DF418426A471}"/>
                </a:ext>
              </a:extLst>
            </p:cNvPr>
            <p:cNvSpPr txBox="1"/>
            <p:nvPr/>
          </p:nvSpPr>
          <p:spPr>
            <a:xfrm>
              <a:off x="3736410" y="4379961"/>
              <a:ext cx="145432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Clever</a:t>
              </a:r>
              <a:endParaRPr lang="ko-KR" altLang="en-US" sz="1600" b="1" dirty="0">
                <a:solidFill>
                  <a:schemeClr val="tx1">
                    <a:lumMod val="75000"/>
                    <a:lumOff val="25000"/>
                  </a:schemeClr>
                </a:solidFill>
                <a:cs typeface="Arial" pitchFamily="34" charset="0"/>
              </a:endParaRPr>
            </a:p>
          </p:txBody>
        </p:sp>
        <p:sp>
          <p:nvSpPr>
            <p:cNvPr id="13" name="TextBox 12">
              <a:extLst>
                <a:ext uri="{FF2B5EF4-FFF2-40B4-BE49-F238E27FC236}">
                  <a16:creationId xmlns:a16="http://schemas.microsoft.com/office/drawing/2014/main" id="{87211C1A-3D7C-4134-B724-EEE762E0F841}"/>
                </a:ext>
              </a:extLst>
            </p:cNvPr>
            <p:cNvSpPr txBox="1"/>
            <p:nvPr/>
          </p:nvSpPr>
          <p:spPr>
            <a:xfrm>
              <a:off x="3736410" y="4689650"/>
              <a:ext cx="1454320" cy="1569660"/>
            </a:xfrm>
            <a:prstGeom prst="rect">
              <a:avLst/>
            </a:prstGeom>
            <a:noFill/>
          </p:spPr>
          <p:txBody>
            <a:bodyPr wrap="square" rtlCol="0">
              <a:spAutoFit/>
            </a:bodyPr>
            <a:lstStyle/>
            <a:p>
              <a:pPr algn="ctr"/>
              <a:r>
                <a:rPr lang="en-US" altLang="ko-KR" sz="1600" dirty="0">
                  <a:solidFill>
                    <a:schemeClr val="tx1">
                      <a:lumMod val="75000"/>
                      <a:lumOff val="25000"/>
                    </a:schemeClr>
                  </a:solidFill>
                  <a:cs typeface="Arial" pitchFamily="34" charset="0"/>
                </a:rPr>
                <a:t>Familiarize parents with our district single sign-on portal to access district digital tools</a:t>
              </a:r>
              <a:endParaRPr lang="ko-KR" altLang="en-US" sz="1600" dirty="0">
                <a:solidFill>
                  <a:schemeClr val="tx1">
                    <a:lumMod val="75000"/>
                    <a:lumOff val="25000"/>
                  </a:schemeClr>
                </a:solidFill>
                <a:cs typeface="Arial" pitchFamily="34" charset="0"/>
              </a:endParaRPr>
            </a:p>
          </p:txBody>
        </p:sp>
      </p:grpSp>
      <p:grpSp>
        <p:nvGrpSpPr>
          <p:cNvPr id="14" name="Group 30">
            <a:extLst>
              <a:ext uri="{FF2B5EF4-FFF2-40B4-BE49-F238E27FC236}">
                <a16:creationId xmlns:a16="http://schemas.microsoft.com/office/drawing/2014/main" id="{8BC66B85-C5FA-46A6-905F-A1F85D7C9C27}"/>
              </a:ext>
            </a:extLst>
          </p:cNvPr>
          <p:cNvGrpSpPr/>
          <p:nvPr/>
        </p:nvGrpSpPr>
        <p:grpSpPr>
          <a:xfrm>
            <a:off x="7543309" y="4408539"/>
            <a:ext cx="2154371" cy="2371792"/>
            <a:chOff x="3596417" y="4379961"/>
            <a:chExt cx="1764639" cy="2371792"/>
          </a:xfrm>
        </p:grpSpPr>
        <p:sp>
          <p:nvSpPr>
            <p:cNvPr id="15" name="TextBox 14">
              <a:extLst>
                <a:ext uri="{FF2B5EF4-FFF2-40B4-BE49-F238E27FC236}">
                  <a16:creationId xmlns:a16="http://schemas.microsoft.com/office/drawing/2014/main" id="{CDFDE504-C858-4CA2-9D17-CF2A780BD671}"/>
                </a:ext>
              </a:extLst>
            </p:cNvPr>
            <p:cNvSpPr txBox="1"/>
            <p:nvPr/>
          </p:nvSpPr>
          <p:spPr>
            <a:xfrm>
              <a:off x="3736410" y="4379961"/>
              <a:ext cx="145432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Canvas</a:t>
              </a:r>
              <a:endParaRPr lang="ko-KR" altLang="en-US" sz="1600" b="1"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4AD34FE4-467E-4A64-BBFD-20A6A742FD87}"/>
                </a:ext>
              </a:extLst>
            </p:cNvPr>
            <p:cNvSpPr txBox="1"/>
            <p:nvPr/>
          </p:nvSpPr>
          <p:spPr>
            <a:xfrm>
              <a:off x="3596417" y="4689650"/>
              <a:ext cx="1764639" cy="2062103"/>
            </a:xfrm>
            <a:prstGeom prst="rect">
              <a:avLst/>
            </a:prstGeom>
            <a:noFill/>
          </p:spPr>
          <p:txBody>
            <a:bodyPr wrap="square" rtlCol="0">
              <a:spAutoFit/>
            </a:bodyPr>
            <a:lstStyle/>
            <a:p>
              <a:pPr algn="ctr"/>
              <a:r>
                <a:rPr lang="en-US" altLang="ko-KR" sz="1600" dirty="0">
                  <a:solidFill>
                    <a:schemeClr val="tx1">
                      <a:lumMod val="75000"/>
                      <a:lumOff val="25000"/>
                    </a:schemeClr>
                  </a:solidFill>
                  <a:cs typeface="Arial" pitchFamily="34" charset="0"/>
                </a:rPr>
                <a:t>Information campaign to teach parents about our digital learning platform.  Make efforts to pre-configure parent portions in their preferred language</a:t>
              </a:r>
              <a:endParaRPr lang="ko-KR" altLang="en-US" sz="1600" dirty="0">
                <a:solidFill>
                  <a:schemeClr val="tx1">
                    <a:lumMod val="75000"/>
                    <a:lumOff val="25000"/>
                  </a:schemeClr>
                </a:solidFill>
                <a:cs typeface="Arial" pitchFamily="34" charset="0"/>
              </a:endParaRPr>
            </a:p>
          </p:txBody>
        </p:sp>
      </p:grpSp>
      <p:grpSp>
        <p:nvGrpSpPr>
          <p:cNvPr id="17" name="Group 33">
            <a:extLst>
              <a:ext uri="{FF2B5EF4-FFF2-40B4-BE49-F238E27FC236}">
                <a16:creationId xmlns:a16="http://schemas.microsoft.com/office/drawing/2014/main" id="{3199E820-C266-412F-B7F4-3C6D223A72A7}"/>
              </a:ext>
            </a:extLst>
          </p:cNvPr>
          <p:cNvGrpSpPr/>
          <p:nvPr/>
        </p:nvGrpSpPr>
        <p:grpSpPr>
          <a:xfrm>
            <a:off x="9783000" y="4408539"/>
            <a:ext cx="2113725" cy="1633128"/>
            <a:chOff x="3736410" y="4379961"/>
            <a:chExt cx="1515492" cy="1633128"/>
          </a:xfrm>
        </p:grpSpPr>
        <p:sp>
          <p:nvSpPr>
            <p:cNvPr id="18" name="TextBox 17">
              <a:extLst>
                <a:ext uri="{FF2B5EF4-FFF2-40B4-BE49-F238E27FC236}">
                  <a16:creationId xmlns:a16="http://schemas.microsoft.com/office/drawing/2014/main" id="{196B7BB8-7EC3-43B8-8996-9B87FCD7E084}"/>
                </a:ext>
              </a:extLst>
            </p:cNvPr>
            <p:cNvSpPr txBox="1"/>
            <p:nvPr/>
          </p:nvSpPr>
          <p:spPr>
            <a:xfrm>
              <a:off x="3736410" y="4379961"/>
              <a:ext cx="1515492"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Digital Citizenship</a:t>
              </a:r>
              <a:endParaRPr lang="ko-KR" altLang="en-US" sz="1600" b="1" dirty="0">
                <a:solidFill>
                  <a:schemeClr val="tx1">
                    <a:lumMod val="75000"/>
                    <a:lumOff val="25000"/>
                  </a:schemeClr>
                </a:solidFill>
                <a:cs typeface="Arial" pitchFamily="34" charset="0"/>
              </a:endParaRPr>
            </a:p>
          </p:txBody>
        </p:sp>
        <p:sp>
          <p:nvSpPr>
            <p:cNvPr id="19" name="TextBox 18">
              <a:extLst>
                <a:ext uri="{FF2B5EF4-FFF2-40B4-BE49-F238E27FC236}">
                  <a16:creationId xmlns:a16="http://schemas.microsoft.com/office/drawing/2014/main" id="{4578187D-1C74-411A-BAD0-4E92BF4C1288}"/>
                </a:ext>
              </a:extLst>
            </p:cNvPr>
            <p:cNvSpPr txBox="1"/>
            <p:nvPr/>
          </p:nvSpPr>
          <p:spPr>
            <a:xfrm>
              <a:off x="3736410" y="4689650"/>
              <a:ext cx="1454320" cy="1323439"/>
            </a:xfrm>
            <a:prstGeom prst="rect">
              <a:avLst/>
            </a:prstGeom>
            <a:noFill/>
          </p:spPr>
          <p:txBody>
            <a:bodyPr wrap="square" rtlCol="0">
              <a:spAutoFit/>
            </a:bodyPr>
            <a:lstStyle/>
            <a:p>
              <a:pPr algn="ctr"/>
              <a:r>
                <a:rPr lang="en-US" altLang="ko-KR" sz="1600" dirty="0">
                  <a:solidFill>
                    <a:schemeClr val="tx1">
                      <a:lumMod val="75000"/>
                      <a:lumOff val="25000"/>
                    </a:schemeClr>
                  </a:solidFill>
                  <a:cs typeface="Arial" pitchFamily="34" charset="0"/>
                </a:rPr>
                <a:t>Introduce parents/families to digital citizenship and tailor our efforts to meet their needs</a:t>
              </a:r>
              <a:endParaRPr lang="ko-KR" altLang="en-US" sz="1600" dirty="0">
                <a:solidFill>
                  <a:schemeClr val="tx1">
                    <a:lumMod val="75000"/>
                    <a:lumOff val="25000"/>
                  </a:schemeClr>
                </a:solidFill>
                <a:cs typeface="Arial" pitchFamily="34" charset="0"/>
              </a:endParaRPr>
            </a:p>
          </p:txBody>
        </p:sp>
      </p:grpSp>
      <p:grpSp>
        <p:nvGrpSpPr>
          <p:cNvPr id="21" name="Group 33">
            <a:extLst>
              <a:ext uri="{FF2B5EF4-FFF2-40B4-BE49-F238E27FC236}">
                <a16:creationId xmlns:a16="http://schemas.microsoft.com/office/drawing/2014/main" id="{700DBA82-69E1-4E85-AF99-B4A03D8D1BF3}"/>
              </a:ext>
            </a:extLst>
          </p:cNvPr>
          <p:cNvGrpSpPr/>
          <p:nvPr/>
        </p:nvGrpSpPr>
        <p:grpSpPr>
          <a:xfrm>
            <a:off x="3694670" y="4408539"/>
            <a:ext cx="1775516" cy="2125571"/>
            <a:chOff x="3736410" y="4379961"/>
            <a:chExt cx="1454320" cy="2125571"/>
          </a:xfrm>
        </p:grpSpPr>
        <p:sp>
          <p:nvSpPr>
            <p:cNvPr id="22" name="TextBox 21">
              <a:extLst>
                <a:ext uri="{FF2B5EF4-FFF2-40B4-BE49-F238E27FC236}">
                  <a16:creationId xmlns:a16="http://schemas.microsoft.com/office/drawing/2014/main" id="{C8D8EE4E-CF8E-4B70-A46F-52AEBB60562D}"/>
                </a:ext>
              </a:extLst>
            </p:cNvPr>
            <p:cNvSpPr txBox="1"/>
            <p:nvPr/>
          </p:nvSpPr>
          <p:spPr>
            <a:xfrm>
              <a:off x="3736410" y="4379961"/>
              <a:ext cx="145432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Read/Write Tool</a:t>
              </a:r>
              <a:endParaRPr lang="ko-KR" altLang="en-US" sz="1600" b="1"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id="{78F25D0A-7C2F-45EA-974C-B00E4E76092D}"/>
                </a:ext>
              </a:extLst>
            </p:cNvPr>
            <p:cNvSpPr txBox="1"/>
            <p:nvPr/>
          </p:nvSpPr>
          <p:spPr>
            <a:xfrm>
              <a:off x="3736410" y="4689650"/>
              <a:ext cx="1454320" cy="1815882"/>
            </a:xfrm>
            <a:prstGeom prst="rect">
              <a:avLst/>
            </a:prstGeom>
            <a:noFill/>
          </p:spPr>
          <p:txBody>
            <a:bodyPr wrap="square" rtlCol="0">
              <a:spAutoFit/>
            </a:bodyPr>
            <a:lstStyle/>
            <a:p>
              <a:pPr algn="ctr"/>
              <a:r>
                <a:rPr lang="en-US" altLang="ko-KR" sz="1600" dirty="0">
                  <a:solidFill>
                    <a:schemeClr val="tx1">
                      <a:lumMod val="75000"/>
                      <a:lumOff val="25000"/>
                    </a:schemeClr>
                  </a:solidFill>
                  <a:cs typeface="Arial" pitchFamily="34" charset="0"/>
                </a:rPr>
                <a:t>Parents will learn how their child(ren) create and access content with literacy support features.</a:t>
              </a:r>
              <a:endParaRPr lang="ko-KR" altLang="en-US" sz="1600" dirty="0">
                <a:solidFill>
                  <a:schemeClr val="tx1">
                    <a:lumMod val="75000"/>
                    <a:lumOff val="25000"/>
                  </a:schemeClr>
                </a:solidFill>
                <a:highlight>
                  <a:srgbClr val="FFFF00"/>
                </a:highlight>
                <a:cs typeface="Arial" pitchFamily="34" charset="0"/>
              </a:endParaRPr>
            </a:p>
          </p:txBody>
        </p:sp>
      </p:grpSp>
      <p:pic>
        <p:nvPicPr>
          <p:cNvPr id="29" name="Picture Placeholder 28">
            <a:extLst>
              <a:ext uri="{FF2B5EF4-FFF2-40B4-BE49-F238E27FC236}">
                <a16:creationId xmlns:a16="http://schemas.microsoft.com/office/drawing/2014/main" id="{DF278F39-CC64-4041-B33D-45EB5A38502A}"/>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l="3118" r="3118"/>
          <a:stretch>
            <a:fillRect/>
          </a:stretch>
        </p:blipFill>
        <p:spPr/>
      </p:pic>
      <p:sp>
        <p:nvSpPr>
          <p:cNvPr id="3" name="TextBox 2">
            <a:extLst>
              <a:ext uri="{FF2B5EF4-FFF2-40B4-BE49-F238E27FC236}">
                <a16:creationId xmlns:a16="http://schemas.microsoft.com/office/drawing/2014/main" id="{1D9DFDE4-C8DF-4D48-BD02-693CB14D9C99}"/>
              </a:ext>
            </a:extLst>
          </p:cNvPr>
          <p:cNvSpPr txBox="1"/>
          <p:nvPr/>
        </p:nvSpPr>
        <p:spPr>
          <a:xfrm>
            <a:off x="6302329" y="3607688"/>
            <a:ext cx="1122017" cy="707886"/>
          </a:xfrm>
          <a:prstGeom prst="rect">
            <a:avLst/>
          </a:prstGeom>
          <a:noFill/>
        </p:spPr>
        <p:txBody>
          <a:bodyPr wrap="square" rtlCol="0">
            <a:spAutoFit/>
          </a:bodyPr>
          <a:lstStyle/>
          <a:p>
            <a:r>
              <a:rPr lang="en-US" sz="4000" b="1" dirty="0">
                <a:solidFill>
                  <a:schemeClr val="tx1">
                    <a:lumMod val="65000"/>
                    <a:lumOff val="35000"/>
                  </a:schemeClr>
                </a:solidFill>
              </a:rPr>
              <a:t>C</a:t>
            </a:r>
          </a:p>
        </p:txBody>
      </p:sp>
      <p:sp>
        <p:nvSpPr>
          <p:cNvPr id="31" name="Oval 20">
            <a:extLst>
              <a:ext uri="{FF2B5EF4-FFF2-40B4-BE49-F238E27FC236}">
                <a16:creationId xmlns:a16="http://schemas.microsoft.com/office/drawing/2014/main" id="{286BE33F-A408-4A8D-A67D-5AAD58651E51}"/>
              </a:ext>
            </a:extLst>
          </p:cNvPr>
          <p:cNvSpPr/>
          <p:nvPr/>
        </p:nvSpPr>
        <p:spPr>
          <a:xfrm>
            <a:off x="4212797" y="3572545"/>
            <a:ext cx="720080" cy="72008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30" name="Picture 29">
            <a:extLst>
              <a:ext uri="{FF2B5EF4-FFF2-40B4-BE49-F238E27FC236}">
                <a16:creationId xmlns:a16="http://schemas.microsoft.com/office/drawing/2014/main" id="{7C2B9008-0CC5-4E36-AE9B-FEA693E1791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78704" y="3637048"/>
            <a:ext cx="588265" cy="588265"/>
          </a:xfrm>
          <a:prstGeom prst="rect">
            <a:avLst/>
          </a:prstGeom>
        </p:spPr>
      </p:pic>
      <p:pic>
        <p:nvPicPr>
          <p:cNvPr id="33" name="Picture 32">
            <a:extLst>
              <a:ext uri="{FF2B5EF4-FFF2-40B4-BE49-F238E27FC236}">
                <a16:creationId xmlns:a16="http://schemas.microsoft.com/office/drawing/2014/main" id="{C36D028E-E895-40F2-9E2F-6966F7B9D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378" y="3733031"/>
            <a:ext cx="457200" cy="457200"/>
          </a:xfrm>
          <a:prstGeom prst="rect">
            <a:avLst/>
          </a:prstGeom>
        </p:spPr>
      </p:pic>
      <p:pic>
        <p:nvPicPr>
          <p:cNvPr id="35" name="Graphic 34" descr="Key">
            <a:extLst>
              <a:ext uri="{FF2B5EF4-FFF2-40B4-BE49-F238E27FC236}">
                <a16:creationId xmlns:a16="http://schemas.microsoft.com/office/drawing/2014/main" id="{B17929B4-B274-407D-BD2F-2B4DEE1AC41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337433" y="3656860"/>
            <a:ext cx="548640" cy="548640"/>
          </a:xfrm>
          <a:prstGeom prst="rect">
            <a:avLst/>
          </a:prstGeom>
        </p:spPr>
      </p:pic>
    </p:spTree>
    <p:extLst>
      <p:ext uri="{BB962C8B-B14F-4D97-AF65-F5344CB8AC3E}">
        <p14:creationId xmlns:p14="http://schemas.microsoft.com/office/powerpoint/2010/main" val="2957395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F273F48B-F73A-42AB-928D-AE258A3C77A1}"/>
              </a:ext>
            </a:extLst>
          </p:cNvPr>
          <p:cNvSpPr>
            <a:spLocks noGrp="1"/>
          </p:cNvSpPr>
          <p:nvPr>
            <p:ph type="body" sz="quarter" idx="11"/>
          </p:nvPr>
        </p:nvSpPr>
        <p:spPr>
          <a:xfrm>
            <a:off x="607694" y="339509"/>
            <a:ext cx="6954086" cy="724247"/>
          </a:xfrm>
        </p:spPr>
        <p:txBody>
          <a:bodyPr/>
          <a:lstStyle/>
          <a:p>
            <a:r>
              <a:rPr lang="en-US" dirty="0"/>
              <a:t>Content Delivery</a:t>
            </a:r>
          </a:p>
        </p:txBody>
      </p:sp>
      <p:sp>
        <p:nvSpPr>
          <p:cNvPr id="7" name="Text Placeholder 22">
            <a:extLst>
              <a:ext uri="{FF2B5EF4-FFF2-40B4-BE49-F238E27FC236}">
                <a16:creationId xmlns:a16="http://schemas.microsoft.com/office/drawing/2014/main" id="{B789C584-2200-4A0A-B4D0-FEBCED9B1CA6}"/>
              </a:ext>
            </a:extLst>
          </p:cNvPr>
          <p:cNvSpPr txBox="1">
            <a:spLocks/>
          </p:cNvSpPr>
          <p:nvPr/>
        </p:nvSpPr>
        <p:spPr>
          <a:xfrm>
            <a:off x="607694" y="1680762"/>
            <a:ext cx="5102960" cy="43204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2000" dirty="0">
                <a:solidFill>
                  <a:srgbClr val="7030A0"/>
                </a:solidFill>
                <a:cs typeface="Arial" pitchFamily="34" charset="0"/>
              </a:rPr>
              <a:t>PreK – 12</a:t>
            </a:r>
            <a:r>
              <a:rPr lang="en-US" altLang="ko-KR" sz="2000" baseline="30000" dirty="0">
                <a:solidFill>
                  <a:srgbClr val="7030A0"/>
                </a:solidFill>
                <a:cs typeface="Arial" pitchFamily="34" charset="0"/>
              </a:rPr>
              <a:t>th</a:t>
            </a:r>
            <a:r>
              <a:rPr lang="en-US" altLang="ko-KR" sz="2000" dirty="0">
                <a:solidFill>
                  <a:srgbClr val="7030A0"/>
                </a:solidFill>
                <a:cs typeface="Arial" pitchFamily="34" charset="0"/>
              </a:rPr>
              <a:t> Grade</a:t>
            </a:r>
            <a:endParaRPr lang="ko-KR" altLang="en-US" sz="2000" b="1" dirty="0">
              <a:solidFill>
                <a:srgbClr val="7030A0"/>
              </a:solidFill>
              <a:cs typeface="Arial" pitchFamily="34" charset="0"/>
            </a:endParaRPr>
          </a:p>
        </p:txBody>
      </p:sp>
      <p:sp>
        <p:nvSpPr>
          <p:cNvPr id="9" name="Rectangle 8">
            <a:extLst>
              <a:ext uri="{FF2B5EF4-FFF2-40B4-BE49-F238E27FC236}">
                <a16:creationId xmlns:a16="http://schemas.microsoft.com/office/drawing/2014/main" id="{DF84FB7E-8534-4EFC-9EF7-E1F05E39A794}"/>
              </a:ext>
            </a:extLst>
          </p:cNvPr>
          <p:cNvSpPr/>
          <p:nvPr/>
        </p:nvSpPr>
        <p:spPr>
          <a:xfrm>
            <a:off x="795773" y="2342175"/>
            <a:ext cx="580170" cy="580234"/>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10" name="Rectangle 9">
            <a:extLst>
              <a:ext uri="{FF2B5EF4-FFF2-40B4-BE49-F238E27FC236}">
                <a16:creationId xmlns:a16="http://schemas.microsoft.com/office/drawing/2014/main" id="{228A6E01-5C23-48C0-8ACF-9EAE4DE6D210}"/>
              </a:ext>
            </a:extLst>
          </p:cNvPr>
          <p:cNvSpPr/>
          <p:nvPr/>
        </p:nvSpPr>
        <p:spPr>
          <a:xfrm>
            <a:off x="795773" y="3090830"/>
            <a:ext cx="580170" cy="580234"/>
          </a:xfrm>
          <a:prstGeom prst="rect">
            <a:avLst/>
          </a:prstGeom>
          <a:solidFill>
            <a:srgbClr val="7030A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11" name="Rectangle 10">
            <a:extLst>
              <a:ext uri="{FF2B5EF4-FFF2-40B4-BE49-F238E27FC236}">
                <a16:creationId xmlns:a16="http://schemas.microsoft.com/office/drawing/2014/main" id="{024980A7-B5EC-49AE-A9BE-4AA8680AC92C}"/>
              </a:ext>
            </a:extLst>
          </p:cNvPr>
          <p:cNvSpPr/>
          <p:nvPr/>
        </p:nvSpPr>
        <p:spPr>
          <a:xfrm>
            <a:off x="795773" y="3839485"/>
            <a:ext cx="580170" cy="580234"/>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12" name="Rectangle 11">
            <a:extLst>
              <a:ext uri="{FF2B5EF4-FFF2-40B4-BE49-F238E27FC236}">
                <a16:creationId xmlns:a16="http://schemas.microsoft.com/office/drawing/2014/main" id="{A538B5F4-7E20-409D-AE28-A459D30D343F}"/>
              </a:ext>
            </a:extLst>
          </p:cNvPr>
          <p:cNvSpPr/>
          <p:nvPr/>
        </p:nvSpPr>
        <p:spPr>
          <a:xfrm>
            <a:off x="795773" y="4588140"/>
            <a:ext cx="580170" cy="580234"/>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Arial" pitchFamily="34" charset="0"/>
            </a:endParaRPr>
          </a:p>
        </p:txBody>
      </p:sp>
      <p:sp>
        <p:nvSpPr>
          <p:cNvPr id="13" name="TextBox 12">
            <a:extLst>
              <a:ext uri="{FF2B5EF4-FFF2-40B4-BE49-F238E27FC236}">
                <a16:creationId xmlns:a16="http://schemas.microsoft.com/office/drawing/2014/main" id="{987DE6EE-543F-41BB-A289-64A0DC0E4EA4}"/>
              </a:ext>
            </a:extLst>
          </p:cNvPr>
          <p:cNvSpPr txBox="1"/>
          <p:nvPr/>
        </p:nvSpPr>
        <p:spPr>
          <a:xfrm>
            <a:off x="1588467" y="2447628"/>
            <a:ext cx="2950482" cy="369332"/>
          </a:xfrm>
          <a:prstGeom prst="rect">
            <a:avLst/>
          </a:prstGeom>
          <a:noFill/>
        </p:spPr>
        <p:txBody>
          <a:bodyPr wrap="square" rtlCol="0" anchor="ctr">
            <a:spAutoFit/>
          </a:bodyPr>
          <a:lstStyle/>
          <a:p>
            <a:r>
              <a:rPr lang="en-US" altLang="ko-KR" b="1" dirty="0">
                <a:solidFill>
                  <a:srgbClr val="262626"/>
                </a:solidFill>
                <a:cs typeface="Arial" pitchFamily="34" charset="0"/>
              </a:rPr>
              <a:t>Consistency of Learning</a:t>
            </a:r>
            <a:endParaRPr lang="ko-KR" altLang="en-US" b="1" dirty="0">
              <a:solidFill>
                <a:srgbClr val="262626"/>
              </a:solidFill>
              <a:cs typeface="Arial" pitchFamily="34" charset="0"/>
            </a:endParaRPr>
          </a:p>
        </p:txBody>
      </p:sp>
      <p:sp>
        <p:nvSpPr>
          <p:cNvPr id="14" name="TextBox 13">
            <a:extLst>
              <a:ext uri="{FF2B5EF4-FFF2-40B4-BE49-F238E27FC236}">
                <a16:creationId xmlns:a16="http://schemas.microsoft.com/office/drawing/2014/main" id="{F9FDAD81-B147-4561-A130-31FF38AB533D}"/>
              </a:ext>
            </a:extLst>
          </p:cNvPr>
          <p:cNvSpPr txBox="1"/>
          <p:nvPr/>
        </p:nvSpPr>
        <p:spPr>
          <a:xfrm>
            <a:off x="1588466" y="3820891"/>
            <a:ext cx="3525797" cy="646331"/>
          </a:xfrm>
          <a:prstGeom prst="rect">
            <a:avLst/>
          </a:prstGeom>
          <a:noFill/>
        </p:spPr>
        <p:txBody>
          <a:bodyPr wrap="square" rtlCol="0" anchor="ctr">
            <a:spAutoFit/>
          </a:bodyPr>
          <a:lstStyle/>
          <a:p>
            <a:r>
              <a:rPr lang="en-US" altLang="ko-KR" b="1" dirty="0">
                <a:solidFill>
                  <a:srgbClr val="262626"/>
                </a:solidFill>
                <a:cs typeface="Arial" pitchFamily="34" charset="0"/>
              </a:rPr>
              <a:t>Easily tracks learner progress and performance</a:t>
            </a:r>
            <a:endParaRPr lang="ko-KR" altLang="en-US" b="1" dirty="0">
              <a:solidFill>
                <a:srgbClr val="262626"/>
              </a:solidFill>
              <a:cs typeface="Arial" pitchFamily="34" charset="0"/>
            </a:endParaRPr>
          </a:p>
        </p:txBody>
      </p:sp>
      <p:sp>
        <p:nvSpPr>
          <p:cNvPr id="15" name="TextBox 14">
            <a:extLst>
              <a:ext uri="{FF2B5EF4-FFF2-40B4-BE49-F238E27FC236}">
                <a16:creationId xmlns:a16="http://schemas.microsoft.com/office/drawing/2014/main" id="{EC017B4E-E664-47F8-AB5E-EED8792B2B7C}"/>
              </a:ext>
            </a:extLst>
          </p:cNvPr>
          <p:cNvSpPr txBox="1"/>
          <p:nvPr/>
        </p:nvSpPr>
        <p:spPr>
          <a:xfrm>
            <a:off x="1588466" y="3054382"/>
            <a:ext cx="3770661" cy="646331"/>
          </a:xfrm>
          <a:prstGeom prst="rect">
            <a:avLst/>
          </a:prstGeom>
          <a:noFill/>
        </p:spPr>
        <p:txBody>
          <a:bodyPr wrap="square" rtlCol="0" anchor="ctr">
            <a:spAutoFit/>
          </a:bodyPr>
          <a:lstStyle/>
          <a:p>
            <a:r>
              <a:rPr lang="en-US" altLang="ko-KR" b="1" dirty="0">
                <a:solidFill>
                  <a:srgbClr val="262626"/>
                </a:solidFill>
                <a:cs typeface="Arial" pitchFamily="34" charset="0"/>
              </a:rPr>
              <a:t>Provides unlimited access to eLearning materials</a:t>
            </a:r>
            <a:endParaRPr lang="ko-KR" altLang="en-US" b="1" dirty="0">
              <a:solidFill>
                <a:srgbClr val="262626"/>
              </a:solidFill>
              <a:cs typeface="Arial" pitchFamily="34" charset="0"/>
            </a:endParaRPr>
          </a:p>
        </p:txBody>
      </p:sp>
      <p:sp>
        <p:nvSpPr>
          <p:cNvPr id="16" name="TextBox 15">
            <a:extLst>
              <a:ext uri="{FF2B5EF4-FFF2-40B4-BE49-F238E27FC236}">
                <a16:creationId xmlns:a16="http://schemas.microsoft.com/office/drawing/2014/main" id="{61B5EC50-DA8B-4F0A-A23F-90BB3BA3AF1F}"/>
              </a:ext>
            </a:extLst>
          </p:cNvPr>
          <p:cNvSpPr txBox="1"/>
          <p:nvPr/>
        </p:nvSpPr>
        <p:spPr>
          <a:xfrm>
            <a:off x="1588466" y="4575915"/>
            <a:ext cx="2829297" cy="646331"/>
          </a:xfrm>
          <a:prstGeom prst="rect">
            <a:avLst/>
          </a:prstGeom>
          <a:noFill/>
        </p:spPr>
        <p:txBody>
          <a:bodyPr wrap="square" rtlCol="0" anchor="ctr">
            <a:spAutoFit/>
          </a:bodyPr>
          <a:lstStyle/>
          <a:p>
            <a:r>
              <a:rPr lang="en-US" altLang="ko-KR" b="1" dirty="0">
                <a:solidFill>
                  <a:srgbClr val="262626"/>
                </a:solidFill>
                <a:cs typeface="Arial" pitchFamily="34" charset="0"/>
              </a:rPr>
              <a:t>Personalization of learning</a:t>
            </a:r>
            <a:endParaRPr lang="ko-KR" altLang="en-US" b="1" dirty="0">
              <a:solidFill>
                <a:srgbClr val="262626"/>
              </a:solidFill>
              <a:cs typeface="Arial" pitchFamily="34" charset="0"/>
            </a:endParaRPr>
          </a:p>
        </p:txBody>
      </p:sp>
      <p:pic>
        <p:nvPicPr>
          <p:cNvPr id="39" name="Picture Placeholder 38">
            <a:extLst>
              <a:ext uri="{FF2B5EF4-FFF2-40B4-BE49-F238E27FC236}">
                <a16:creationId xmlns:a16="http://schemas.microsoft.com/office/drawing/2014/main" id="{447E18D5-0F47-4786-B9A3-A945DCD9E89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5" r="145"/>
          <a:stretch>
            <a:fillRect/>
          </a:stretch>
        </p:blipFill>
        <p:spPr/>
      </p:pic>
      <p:grpSp>
        <p:nvGrpSpPr>
          <p:cNvPr id="4" name="Group 3">
            <a:extLst>
              <a:ext uri="{FF2B5EF4-FFF2-40B4-BE49-F238E27FC236}">
                <a16:creationId xmlns:a16="http://schemas.microsoft.com/office/drawing/2014/main" id="{6A9A63B2-D639-477A-B7D2-3AA984C66BE2}"/>
              </a:ext>
            </a:extLst>
          </p:cNvPr>
          <p:cNvGrpSpPr/>
          <p:nvPr/>
        </p:nvGrpSpPr>
        <p:grpSpPr>
          <a:xfrm>
            <a:off x="5359127" y="4144055"/>
            <a:ext cx="3155920" cy="2363086"/>
            <a:chOff x="4426216" y="4113323"/>
            <a:chExt cx="3155920" cy="2363086"/>
          </a:xfrm>
        </p:grpSpPr>
        <p:pic>
          <p:nvPicPr>
            <p:cNvPr id="3" name="Picture 2">
              <a:extLst>
                <a:ext uri="{FF2B5EF4-FFF2-40B4-BE49-F238E27FC236}">
                  <a16:creationId xmlns:a16="http://schemas.microsoft.com/office/drawing/2014/main" id="{8E04ADFE-47C4-46B6-8A82-8B6B09FCBA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216" y="4113323"/>
              <a:ext cx="3155920" cy="2363086"/>
            </a:xfrm>
            <a:prstGeom prst="rect">
              <a:avLst/>
            </a:prstGeom>
          </p:spPr>
        </p:pic>
        <p:pic>
          <p:nvPicPr>
            <p:cNvPr id="17" name="Picture Placeholder 4">
              <a:extLst>
                <a:ext uri="{FF2B5EF4-FFF2-40B4-BE49-F238E27FC236}">
                  <a16:creationId xmlns:a16="http://schemas.microsoft.com/office/drawing/2014/main" id="{466DD753-4525-4884-857C-4123276C05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 r="26260"/>
            <a:stretch/>
          </p:blipFill>
          <p:spPr>
            <a:xfrm>
              <a:off x="4626155" y="4268426"/>
              <a:ext cx="2711117" cy="2081003"/>
            </a:xfrm>
            <a:prstGeom prst="rect">
              <a:avLst/>
            </a:prstGeom>
            <a:solidFill>
              <a:schemeClr val="bg1">
                <a:lumMod val="95000"/>
              </a:schemeClr>
            </a:solidFill>
            <a:ln w="152400">
              <a:noFill/>
            </a:ln>
            <a:effectLst/>
          </p:spPr>
        </p:pic>
      </p:grpSp>
    </p:spTree>
    <p:extLst>
      <p:ext uri="{BB962C8B-B14F-4D97-AF65-F5344CB8AC3E}">
        <p14:creationId xmlns:p14="http://schemas.microsoft.com/office/powerpoint/2010/main" val="360906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14F6CF4-7930-47F7-B27D-242EB49491D1}"/>
              </a:ext>
            </a:extLst>
          </p:cNvPr>
          <p:cNvGrpSpPr/>
          <p:nvPr/>
        </p:nvGrpSpPr>
        <p:grpSpPr>
          <a:xfrm>
            <a:off x="4840941" y="1236242"/>
            <a:ext cx="2245660" cy="5487296"/>
            <a:chOff x="5306673" y="914400"/>
            <a:chExt cx="1798978" cy="4812197"/>
          </a:xfrm>
        </p:grpSpPr>
        <p:sp>
          <p:nvSpPr>
            <p:cNvPr id="4" name="Oval 21">
              <a:extLst>
                <a:ext uri="{FF2B5EF4-FFF2-40B4-BE49-F238E27FC236}">
                  <a16:creationId xmlns:a16="http://schemas.microsoft.com/office/drawing/2014/main" id="{E84D7F80-12B4-43EA-A142-9AA28DF4324F}"/>
                </a:ext>
              </a:extLst>
            </p:cNvPr>
            <p:cNvSpPr/>
            <p:nvPr/>
          </p:nvSpPr>
          <p:spPr>
            <a:xfrm>
              <a:off x="5674687" y="1692745"/>
              <a:ext cx="1059192" cy="1755774"/>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5" name="Oval 21">
              <a:extLst>
                <a:ext uri="{FF2B5EF4-FFF2-40B4-BE49-F238E27FC236}">
                  <a16:creationId xmlns:a16="http://schemas.microsoft.com/office/drawing/2014/main" id="{DAD33A40-AB58-47FD-BE48-F0907667BC30}"/>
                </a:ext>
              </a:extLst>
            </p:cNvPr>
            <p:cNvSpPr/>
            <p:nvPr/>
          </p:nvSpPr>
          <p:spPr>
            <a:xfrm rot="5400000">
              <a:off x="5497744" y="723329"/>
              <a:ext cx="1045064" cy="1427206"/>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0"/>
                  </a:lnTo>
                  <a:lnTo>
                    <a:pt x="1449013" y="0"/>
                  </a:lnTo>
                  <a:close/>
                </a:path>
              </a:pathLst>
            </a:custGeom>
            <a:solidFill>
              <a:schemeClr val="accent3"/>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6" name="Oval 21">
              <a:extLst>
                <a:ext uri="{FF2B5EF4-FFF2-40B4-BE49-F238E27FC236}">
                  <a16:creationId xmlns:a16="http://schemas.microsoft.com/office/drawing/2014/main" id="{9ADD6D2C-B59C-433A-BF95-E40378A57438}"/>
                </a:ext>
              </a:extLst>
            </p:cNvPr>
            <p:cNvSpPr/>
            <p:nvPr/>
          </p:nvSpPr>
          <p:spPr>
            <a:xfrm>
              <a:off x="5667648" y="3970823"/>
              <a:ext cx="1059192" cy="1755774"/>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9" name="Oval 21">
              <a:extLst>
                <a:ext uri="{FF2B5EF4-FFF2-40B4-BE49-F238E27FC236}">
                  <a16:creationId xmlns:a16="http://schemas.microsoft.com/office/drawing/2014/main" id="{46174572-A78E-47D0-AFD4-FF645D157E8C}"/>
                </a:ext>
              </a:extLst>
            </p:cNvPr>
            <p:cNvSpPr/>
            <p:nvPr/>
          </p:nvSpPr>
          <p:spPr>
            <a:xfrm rot="16200000" flipH="1">
              <a:off x="5869533" y="2988497"/>
              <a:ext cx="1045064" cy="1427172"/>
            </a:xfrm>
            <a:custGeom>
              <a:avLst/>
              <a:gdLst/>
              <a:ahLst/>
              <a:cxnLst/>
              <a:rect l="l" t="t" r="r" b="b"/>
              <a:pathLst>
                <a:path w="1449013" h="1952424">
                  <a:moveTo>
                    <a:pt x="0" y="1444024"/>
                  </a:moveTo>
                  <a:lnTo>
                    <a:pt x="0" y="967858"/>
                  </a:lnTo>
                  <a:cubicBezTo>
                    <a:pt x="41554" y="991928"/>
                    <a:pt x="89878" y="1005545"/>
                    <a:pt x="141381" y="1005545"/>
                  </a:cubicBezTo>
                  <a:cubicBezTo>
                    <a:pt x="299311" y="1005545"/>
                    <a:pt x="427338" y="877515"/>
                    <a:pt x="427338" y="719582"/>
                  </a:cubicBezTo>
                  <a:cubicBezTo>
                    <a:pt x="427338" y="561649"/>
                    <a:pt x="299311" y="433619"/>
                    <a:pt x="141381" y="433619"/>
                  </a:cubicBezTo>
                  <a:cubicBezTo>
                    <a:pt x="89878" y="433619"/>
                    <a:pt x="41554" y="447235"/>
                    <a:pt x="0" y="471304"/>
                  </a:cubicBez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close/>
                </a:path>
              </a:pathLst>
            </a:custGeom>
            <a:solidFill>
              <a:schemeClr val="accent1"/>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sp>
        <p:nvSpPr>
          <p:cNvPr id="21" name="TextBox 20">
            <a:extLst>
              <a:ext uri="{FF2B5EF4-FFF2-40B4-BE49-F238E27FC236}">
                <a16:creationId xmlns:a16="http://schemas.microsoft.com/office/drawing/2014/main" id="{DE56D5ED-9411-4B56-B5CE-263EF4BC1B90}"/>
              </a:ext>
            </a:extLst>
          </p:cNvPr>
          <p:cNvSpPr txBox="1"/>
          <p:nvPr/>
        </p:nvSpPr>
        <p:spPr>
          <a:xfrm>
            <a:off x="7094586" y="1344219"/>
            <a:ext cx="960339" cy="830997"/>
          </a:xfrm>
          <a:prstGeom prst="rect">
            <a:avLst/>
          </a:prstGeom>
          <a:noFill/>
        </p:spPr>
        <p:txBody>
          <a:bodyPr wrap="square" rtlCol="0">
            <a:spAutoFit/>
          </a:bodyPr>
          <a:lstStyle/>
          <a:p>
            <a:pPr algn="ctr"/>
            <a:r>
              <a:rPr lang="en-US" altLang="ko-KR" sz="4800" b="1" dirty="0">
                <a:ln w="12700">
                  <a:solidFill>
                    <a:schemeClr val="bg1"/>
                  </a:solidFill>
                </a:ln>
                <a:solidFill>
                  <a:schemeClr val="accent3"/>
                </a:solidFill>
                <a:cs typeface="Arial" pitchFamily="34" charset="0"/>
              </a:rPr>
              <a:t>01</a:t>
            </a:r>
            <a:endParaRPr lang="ko-KR" altLang="en-US" sz="4800" b="1" dirty="0">
              <a:ln w="12700">
                <a:solidFill>
                  <a:schemeClr val="bg1"/>
                </a:solidFill>
              </a:ln>
              <a:solidFill>
                <a:schemeClr val="accent3"/>
              </a:solidFill>
              <a:cs typeface="Arial" pitchFamily="34" charset="0"/>
            </a:endParaRPr>
          </a:p>
        </p:txBody>
      </p:sp>
      <p:sp>
        <p:nvSpPr>
          <p:cNvPr id="22" name="TextBox 21">
            <a:extLst>
              <a:ext uri="{FF2B5EF4-FFF2-40B4-BE49-F238E27FC236}">
                <a16:creationId xmlns:a16="http://schemas.microsoft.com/office/drawing/2014/main" id="{16FA48AF-1C38-4A56-B293-69673FC21A8F}"/>
              </a:ext>
            </a:extLst>
          </p:cNvPr>
          <p:cNvSpPr txBox="1"/>
          <p:nvPr/>
        </p:nvSpPr>
        <p:spPr>
          <a:xfrm>
            <a:off x="4075161" y="2489907"/>
            <a:ext cx="960339" cy="830997"/>
          </a:xfrm>
          <a:prstGeom prst="rect">
            <a:avLst/>
          </a:prstGeom>
          <a:noFill/>
        </p:spPr>
        <p:txBody>
          <a:bodyPr wrap="square" rtlCol="0">
            <a:spAutoFit/>
          </a:bodyPr>
          <a:lstStyle/>
          <a:p>
            <a:pPr algn="ctr"/>
            <a:r>
              <a:rPr lang="en-US" altLang="ko-KR" sz="4800" b="1" dirty="0">
                <a:ln w="12700">
                  <a:solidFill>
                    <a:schemeClr val="bg1"/>
                  </a:solidFill>
                </a:ln>
                <a:solidFill>
                  <a:schemeClr val="tx1">
                    <a:lumMod val="65000"/>
                    <a:lumOff val="35000"/>
                  </a:schemeClr>
                </a:solidFill>
                <a:cs typeface="Arial" pitchFamily="34" charset="0"/>
              </a:rPr>
              <a:t>02</a:t>
            </a:r>
            <a:endParaRPr lang="ko-KR" altLang="en-US" sz="4800" b="1" dirty="0">
              <a:ln w="12700">
                <a:solidFill>
                  <a:schemeClr val="bg1"/>
                </a:solidFill>
              </a:ln>
              <a:solidFill>
                <a:schemeClr val="tx1">
                  <a:lumMod val="65000"/>
                  <a:lumOff val="35000"/>
                </a:schemeClr>
              </a:solidFill>
              <a:cs typeface="Arial" pitchFamily="34" charset="0"/>
            </a:endParaRPr>
          </a:p>
        </p:txBody>
      </p:sp>
      <p:sp>
        <p:nvSpPr>
          <p:cNvPr id="23" name="TextBox 22">
            <a:extLst>
              <a:ext uri="{FF2B5EF4-FFF2-40B4-BE49-F238E27FC236}">
                <a16:creationId xmlns:a16="http://schemas.microsoft.com/office/drawing/2014/main" id="{36B2653C-5E87-472B-B7C5-204F9A001315}"/>
              </a:ext>
            </a:extLst>
          </p:cNvPr>
          <p:cNvSpPr txBox="1"/>
          <p:nvPr/>
        </p:nvSpPr>
        <p:spPr>
          <a:xfrm>
            <a:off x="7094586" y="3635595"/>
            <a:ext cx="960339" cy="830997"/>
          </a:xfrm>
          <a:prstGeom prst="rect">
            <a:avLst/>
          </a:prstGeom>
          <a:noFill/>
        </p:spPr>
        <p:txBody>
          <a:bodyPr wrap="square" rtlCol="0">
            <a:spAutoFit/>
          </a:bodyPr>
          <a:lstStyle/>
          <a:p>
            <a:pPr algn="ctr"/>
            <a:r>
              <a:rPr lang="en-US" altLang="ko-KR" sz="4800" b="1" dirty="0">
                <a:ln w="12700">
                  <a:solidFill>
                    <a:schemeClr val="bg1"/>
                  </a:solidFill>
                </a:ln>
                <a:solidFill>
                  <a:schemeClr val="accent1"/>
                </a:solidFill>
                <a:cs typeface="Arial" pitchFamily="34" charset="0"/>
              </a:rPr>
              <a:t>03</a:t>
            </a:r>
            <a:endParaRPr lang="ko-KR" altLang="en-US" sz="4800" b="1" dirty="0">
              <a:ln w="12700">
                <a:solidFill>
                  <a:schemeClr val="bg1"/>
                </a:solidFill>
              </a:ln>
              <a:solidFill>
                <a:schemeClr val="accent1"/>
              </a:solidFill>
              <a:cs typeface="Arial" pitchFamily="34" charset="0"/>
            </a:endParaRPr>
          </a:p>
        </p:txBody>
      </p:sp>
      <p:sp>
        <p:nvSpPr>
          <p:cNvPr id="24" name="TextBox 23">
            <a:extLst>
              <a:ext uri="{FF2B5EF4-FFF2-40B4-BE49-F238E27FC236}">
                <a16:creationId xmlns:a16="http://schemas.microsoft.com/office/drawing/2014/main" id="{3B498A94-4F27-4FBA-9C64-B0D584F24F19}"/>
              </a:ext>
            </a:extLst>
          </p:cNvPr>
          <p:cNvSpPr txBox="1"/>
          <p:nvPr/>
        </p:nvSpPr>
        <p:spPr>
          <a:xfrm>
            <a:off x="4075161" y="4781283"/>
            <a:ext cx="960339" cy="830997"/>
          </a:xfrm>
          <a:prstGeom prst="rect">
            <a:avLst/>
          </a:prstGeom>
          <a:noFill/>
        </p:spPr>
        <p:txBody>
          <a:bodyPr wrap="square" rtlCol="0">
            <a:spAutoFit/>
          </a:bodyPr>
          <a:lstStyle/>
          <a:p>
            <a:pPr algn="ctr"/>
            <a:r>
              <a:rPr lang="en-US" altLang="ko-KR" sz="4800" b="1" dirty="0">
                <a:ln w="12700">
                  <a:solidFill>
                    <a:schemeClr val="bg1"/>
                  </a:solidFill>
                </a:ln>
                <a:solidFill>
                  <a:schemeClr val="tx1">
                    <a:lumMod val="65000"/>
                    <a:lumOff val="35000"/>
                  </a:schemeClr>
                </a:solidFill>
                <a:cs typeface="Arial" pitchFamily="34" charset="0"/>
              </a:rPr>
              <a:t>04</a:t>
            </a:r>
            <a:endParaRPr lang="ko-KR" altLang="en-US" sz="4800" b="1" dirty="0">
              <a:ln w="12700">
                <a:solidFill>
                  <a:schemeClr val="bg1"/>
                </a:solidFill>
              </a:ln>
              <a:solidFill>
                <a:schemeClr val="tx1">
                  <a:lumMod val="65000"/>
                  <a:lumOff val="35000"/>
                </a:schemeClr>
              </a:solidFill>
              <a:cs typeface="Arial" pitchFamily="34" charset="0"/>
            </a:endParaRPr>
          </a:p>
        </p:txBody>
      </p:sp>
      <p:grpSp>
        <p:nvGrpSpPr>
          <p:cNvPr id="26" name="Group 25">
            <a:extLst>
              <a:ext uri="{FF2B5EF4-FFF2-40B4-BE49-F238E27FC236}">
                <a16:creationId xmlns:a16="http://schemas.microsoft.com/office/drawing/2014/main" id="{483B1EEE-6245-4106-859C-6B8B99FAF10E}"/>
              </a:ext>
            </a:extLst>
          </p:cNvPr>
          <p:cNvGrpSpPr/>
          <p:nvPr/>
        </p:nvGrpSpPr>
        <p:grpSpPr>
          <a:xfrm>
            <a:off x="637019" y="2444973"/>
            <a:ext cx="3361942" cy="1907721"/>
            <a:chOff x="803640" y="3362835"/>
            <a:chExt cx="2059657" cy="1907721"/>
          </a:xfrm>
        </p:grpSpPr>
        <p:sp>
          <p:nvSpPr>
            <p:cNvPr id="27" name="TextBox 26">
              <a:extLst>
                <a:ext uri="{FF2B5EF4-FFF2-40B4-BE49-F238E27FC236}">
                  <a16:creationId xmlns:a16="http://schemas.microsoft.com/office/drawing/2014/main" id="{7DD39CB3-B589-452B-9374-B0D42A7717BE}"/>
                </a:ext>
              </a:extLst>
            </p:cNvPr>
            <p:cNvSpPr txBox="1"/>
            <p:nvPr/>
          </p:nvSpPr>
          <p:spPr>
            <a:xfrm>
              <a:off x="803640" y="3700896"/>
              <a:ext cx="2059657" cy="1569660"/>
            </a:xfrm>
            <a:prstGeom prst="rect">
              <a:avLst/>
            </a:prstGeom>
            <a:noFill/>
          </p:spPr>
          <p:txBody>
            <a:bodyPr wrap="square" rtlCol="0">
              <a:spAutoFit/>
            </a:bodyPr>
            <a:lstStyle/>
            <a:p>
              <a:pPr algn="r"/>
              <a:r>
                <a:rPr lang="en-US" altLang="ko-KR" sz="1600" dirty="0">
                  <a:solidFill>
                    <a:schemeClr val="tx1">
                      <a:lumMod val="75000"/>
                      <a:lumOff val="25000"/>
                    </a:schemeClr>
                  </a:solidFill>
                  <a:cs typeface="Arial" pitchFamily="34" charset="0"/>
                </a:rPr>
                <a:t>We will be expanding our 1:1 program to our Pre-K and Elementary students. Pre K – 1 students will receive iPads. 2nd – 5th grade students will receive Chromebooks.</a:t>
              </a:r>
            </a:p>
          </p:txBody>
        </p:sp>
        <p:sp>
          <p:nvSpPr>
            <p:cNvPr id="28" name="TextBox 27">
              <a:extLst>
                <a:ext uri="{FF2B5EF4-FFF2-40B4-BE49-F238E27FC236}">
                  <a16:creationId xmlns:a16="http://schemas.microsoft.com/office/drawing/2014/main" id="{4F48F54A-D603-4CFA-8D0C-9D1FFC7FBEC0}"/>
                </a:ext>
              </a:extLst>
            </p:cNvPr>
            <p:cNvSpPr txBox="1"/>
            <p:nvPr/>
          </p:nvSpPr>
          <p:spPr>
            <a:xfrm>
              <a:off x="803640" y="3362835"/>
              <a:ext cx="2059657" cy="400110"/>
            </a:xfrm>
            <a:prstGeom prst="rect">
              <a:avLst/>
            </a:prstGeom>
            <a:noFill/>
          </p:spPr>
          <p:txBody>
            <a:bodyPr wrap="square" rtlCol="0">
              <a:spAutoFit/>
            </a:bodyPr>
            <a:lstStyle/>
            <a:p>
              <a:pPr algn="r"/>
              <a:r>
                <a:rPr lang="en-US" altLang="ko-KR" sz="2000" b="1" dirty="0">
                  <a:solidFill>
                    <a:schemeClr val="tx1">
                      <a:lumMod val="75000"/>
                      <a:lumOff val="25000"/>
                    </a:schemeClr>
                  </a:solidFill>
                  <a:cs typeface="Arial" pitchFamily="34" charset="0"/>
                </a:rPr>
                <a:t>Devices</a:t>
              </a:r>
              <a:endParaRPr lang="ko-KR" altLang="en-US" sz="2000" b="1" dirty="0">
                <a:solidFill>
                  <a:schemeClr val="tx1">
                    <a:lumMod val="75000"/>
                    <a:lumOff val="25000"/>
                  </a:schemeClr>
                </a:solidFill>
                <a:cs typeface="Arial" pitchFamily="34" charset="0"/>
              </a:endParaRPr>
            </a:p>
          </p:txBody>
        </p:sp>
      </p:grpSp>
      <p:grpSp>
        <p:nvGrpSpPr>
          <p:cNvPr id="29" name="Group 28">
            <a:extLst>
              <a:ext uri="{FF2B5EF4-FFF2-40B4-BE49-F238E27FC236}">
                <a16:creationId xmlns:a16="http://schemas.microsoft.com/office/drawing/2014/main" id="{F1E63DBE-B43D-4441-88C6-2FBD8E4D7AC4}"/>
              </a:ext>
            </a:extLst>
          </p:cNvPr>
          <p:cNvGrpSpPr/>
          <p:nvPr/>
        </p:nvGrpSpPr>
        <p:grpSpPr>
          <a:xfrm>
            <a:off x="637019" y="4736349"/>
            <a:ext cx="3361942" cy="1417031"/>
            <a:chOff x="803640" y="3362835"/>
            <a:chExt cx="2059657" cy="1417031"/>
          </a:xfrm>
        </p:grpSpPr>
        <p:sp>
          <p:nvSpPr>
            <p:cNvPr id="30" name="TextBox 29">
              <a:extLst>
                <a:ext uri="{FF2B5EF4-FFF2-40B4-BE49-F238E27FC236}">
                  <a16:creationId xmlns:a16="http://schemas.microsoft.com/office/drawing/2014/main" id="{9A3F0268-1179-4A76-899A-F0588198849A}"/>
                </a:ext>
              </a:extLst>
            </p:cNvPr>
            <p:cNvSpPr txBox="1"/>
            <p:nvPr/>
          </p:nvSpPr>
          <p:spPr>
            <a:xfrm>
              <a:off x="803640" y="3702648"/>
              <a:ext cx="2059657" cy="1077218"/>
            </a:xfrm>
            <a:prstGeom prst="rect">
              <a:avLst/>
            </a:prstGeom>
            <a:noFill/>
          </p:spPr>
          <p:txBody>
            <a:bodyPr wrap="square" rtlCol="0">
              <a:spAutoFit/>
            </a:bodyPr>
            <a:lstStyle/>
            <a:p>
              <a:pPr algn="r"/>
              <a:r>
                <a:rPr lang="en-US" altLang="ko-KR" sz="1600" dirty="0">
                  <a:solidFill>
                    <a:schemeClr val="tx1">
                      <a:lumMod val="75000"/>
                      <a:lumOff val="25000"/>
                    </a:schemeClr>
                  </a:solidFill>
                  <a:cs typeface="Arial" pitchFamily="34" charset="0"/>
                </a:rPr>
                <a:t>SMCISD is adding a notification center to our district homepage. This notification center will provide constant updates to district families.</a:t>
              </a:r>
            </a:p>
          </p:txBody>
        </p:sp>
        <p:sp>
          <p:nvSpPr>
            <p:cNvPr id="31" name="TextBox 30">
              <a:extLst>
                <a:ext uri="{FF2B5EF4-FFF2-40B4-BE49-F238E27FC236}">
                  <a16:creationId xmlns:a16="http://schemas.microsoft.com/office/drawing/2014/main" id="{BE443A43-EFA4-4102-9BFE-5FD299BDBC10}"/>
                </a:ext>
              </a:extLst>
            </p:cNvPr>
            <p:cNvSpPr txBox="1"/>
            <p:nvPr/>
          </p:nvSpPr>
          <p:spPr>
            <a:xfrm>
              <a:off x="803640" y="3362835"/>
              <a:ext cx="2059657" cy="400110"/>
            </a:xfrm>
            <a:prstGeom prst="rect">
              <a:avLst/>
            </a:prstGeom>
            <a:noFill/>
          </p:spPr>
          <p:txBody>
            <a:bodyPr wrap="square" rtlCol="0">
              <a:spAutoFit/>
            </a:bodyPr>
            <a:lstStyle/>
            <a:p>
              <a:pPr algn="r"/>
              <a:r>
                <a:rPr lang="en-US" altLang="ko-KR" sz="2000" b="1" dirty="0">
                  <a:solidFill>
                    <a:schemeClr val="tx1">
                      <a:lumMod val="75000"/>
                      <a:lumOff val="25000"/>
                    </a:schemeClr>
                  </a:solidFill>
                  <a:cs typeface="Arial" pitchFamily="34" charset="0"/>
                </a:rPr>
                <a:t>Communication</a:t>
              </a:r>
              <a:endParaRPr lang="ko-KR" altLang="en-US" sz="2000" b="1" dirty="0">
                <a:solidFill>
                  <a:schemeClr val="tx1">
                    <a:lumMod val="75000"/>
                    <a:lumOff val="25000"/>
                  </a:schemeClr>
                </a:solidFill>
                <a:cs typeface="Arial" pitchFamily="34" charset="0"/>
              </a:endParaRPr>
            </a:p>
          </p:txBody>
        </p:sp>
      </p:grpSp>
      <p:grpSp>
        <p:nvGrpSpPr>
          <p:cNvPr id="32" name="Group 31">
            <a:extLst>
              <a:ext uri="{FF2B5EF4-FFF2-40B4-BE49-F238E27FC236}">
                <a16:creationId xmlns:a16="http://schemas.microsoft.com/office/drawing/2014/main" id="{CAD84C4A-97F9-4EF6-9B21-F8D5D12BA31A}"/>
              </a:ext>
            </a:extLst>
          </p:cNvPr>
          <p:cNvGrpSpPr/>
          <p:nvPr/>
        </p:nvGrpSpPr>
        <p:grpSpPr>
          <a:xfrm>
            <a:off x="8157190" y="1269960"/>
            <a:ext cx="3361941" cy="1183469"/>
            <a:chOff x="803640" y="3333510"/>
            <a:chExt cx="2059657" cy="1183469"/>
          </a:xfrm>
        </p:grpSpPr>
        <p:sp>
          <p:nvSpPr>
            <p:cNvPr id="33" name="TextBox 32">
              <a:extLst>
                <a:ext uri="{FF2B5EF4-FFF2-40B4-BE49-F238E27FC236}">
                  <a16:creationId xmlns:a16="http://schemas.microsoft.com/office/drawing/2014/main" id="{DF03947A-F1F9-4321-81E7-D66CF636BCC7}"/>
                </a:ext>
              </a:extLst>
            </p:cNvPr>
            <p:cNvSpPr txBox="1"/>
            <p:nvPr/>
          </p:nvSpPr>
          <p:spPr>
            <a:xfrm>
              <a:off x="803640" y="3685982"/>
              <a:ext cx="2059657" cy="830997"/>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We listened to our families and will be moving to one learning platform PK-12 – Canvas</a:t>
              </a:r>
              <a:endParaRPr lang="ko-KR" altLang="en-US" sz="1600" dirty="0">
                <a:solidFill>
                  <a:schemeClr val="tx1">
                    <a:lumMod val="75000"/>
                    <a:lumOff val="25000"/>
                  </a:schemeClr>
                </a:solidFill>
                <a:cs typeface="Arial" pitchFamily="34" charset="0"/>
              </a:endParaRPr>
            </a:p>
          </p:txBody>
        </p:sp>
        <p:sp>
          <p:nvSpPr>
            <p:cNvPr id="34" name="TextBox 33">
              <a:extLst>
                <a:ext uri="{FF2B5EF4-FFF2-40B4-BE49-F238E27FC236}">
                  <a16:creationId xmlns:a16="http://schemas.microsoft.com/office/drawing/2014/main" id="{C39E0F12-325D-4CB7-8F43-A7BC37062239}"/>
                </a:ext>
              </a:extLst>
            </p:cNvPr>
            <p:cNvSpPr txBox="1"/>
            <p:nvPr/>
          </p:nvSpPr>
          <p:spPr>
            <a:xfrm>
              <a:off x="803640" y="3333510"/>
              <a:ext cx="2059657" cy="400110"/>
            </a:xfrm>
            <a:prstGeom prst="rect">
              <a:avLst/>
            </a:prstGeom>
            <a:noFill/>
          </p:spPr>
          <p:txBody>
            <a:bodyPr wrap="square" rtlCol="0">
              <a:spAutoFit/>
            </a:bodyPr>
            <a:lstStyle/>
            <a:p>
              <a:r>
                <a:rPr lang="en-US" altLang="ko-KR" sz="2000" b="1" dirty="0">
                  <a:solidFill>
                    <a:schemeClr val="tx1">
                      <a:lumMod val="75000"/>
                      <a:lumOff val="25000"/>
                    </a:schemeClr>
                  </a:solidFill>
                  <a:cs typeface="Arial" pitchFamily="34" charset="0"/>
                </a:rPr>
                <a:t>One Learning Platform</a:t>
              </a:r>
              <a:endParaRPr lang="ko-KR" altLang="en-US" sz="2000" b="1" dirty="0">
                <a:solidFill>
                  <a:schemeClr val="tx1">
                    <a:lumMod val="75000"/>
                    <a:lumOff val="25000"/>
                  </a:schemeClr>
                </a:solidFill>
                <a:cs typeface="Arial" pitchFamily="34" charset="0"/>
              </a:endParaRPr>
            </a:p>
          </p:txBody>
        </p:sp>
      </p:grpSp>
      <p:grpSp>
        <p:nvGrpSpPr>
          <p:cNvPr id="35" name="Group 34">
            <a:extLst>
              <a:ext uri="{FF2B5EF4-FFF2-40B4-BE49-F238E27FC236}">
                <a16:creationId xmlns:a16="http://schemas.microsoft.com/office/drawing/2014/main" id="{194013B8-DE67-48D7-BC55-5B9D740FD563}"/>
              </a:ext>
            </a:extLst>
          </p:cNvPr>
          <p:cNvGrpSpPr/>
          <p:nvPr/>
        </p:nvGrpSpPr>
        <p:grpSpPr>
          <a:xfrm>
            <a:off x="8157191" y="3590661"/>
            <a:ext cx="3361942" cy="1456016"/>
            <a:chOff x="803640" y="3362835"/>
            <a:chExt cx="2059657" cy="1456016"/>
          </a:xfrm>
        </p:grpSpPr>
        <p:sp>
          <p:nvSpPr>
            <p:cNvPr id="36" name="TextBox 35">
              <a:extLst>
                <a:ext uri="{FF2B5EF4-FFF2-40B4-BE49-F238E27FC236}">
                  <a16:creationId xmlns:a16="http://schemas.microsoft.com/office/drawing/2014/main" id="{A9C8C803-B072-4AD1-A906-336E765A88F2}"/>
                </a:ext>
              </a:extLst>
            </p:cNvPr>
            <p:cNvSpPr txBox="1"/>
            <p:nvPr/>
          </p:nvSpPr>
          <p:spPr>
            <a:xfrm>
              <a:off x="803640" y="3741633"/>
              <a:ext cx="2059657" cy="1077218"/>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SMCISD will offer programs to support our students and staff throughout the 2020-2021 school year, both virtually and in person. </a:t>
              </a:r>
              <a:endParaRPr lang="ko-KR" altLang="en-US" sz="1600" dirty="0">
                <a:solidFill>
                  <a:schemeClr val="tx1">
                    <a:lumMod val="75000"/>
                    <a:lumOff val="25000"/>
                  </a:schemeClr>
                </a:solidFill>
                <a:cs typeface="Arial" pitchFamily="34" charset="0"/>
              </a:endParaRPr>
            </a:p>
          </p:txBody>
        </p:sp>
        <p:sp>
          <p:nvSpPr>
            <p:cNvPr id="37" name="TextBox 36">
              <a:extLst>
                <a:ext uri="{FF2B5EF4-FFF2-40B4-BE49-F238E27FC236}">
                  <a16:creationId xmlns:a16="http://schemas.microsoft.com/office/drawing/2014/main" id="{E36F2D94-1329-4531-B7C3-D3E0B1380F37}"/>
                </a:ext>
              </a:extLst>
            </p:cNvPr>
            <p:cNvSpPr txBox="1"/>
            <p:nvPr/>
          </p:nvSpPr>
          <p:spPr>
            <a:xfrm>
              <a:off x="803640" y="3362835"/>
              <a:ext cx="2059657" cy="400110"/>
            </a:xfrm>
            <a:prstGeom prst="rect">
              <a:avLst/>
            </a:prstGeom>
            <a:noFill/>
          </p:spPr>
          <p:txBody>
            <a:bodyPr wrap="square" rtlCol="0">
              <a:spAutoFit/>
            </a:bodyPr>
            <a:lstStyle/>
            <a:p>
              <a:r>
                <a:rPr lang="en-US" altLang="ko-KR" sz="2000" b="1" dirty="0">
                  <a:solidFill>
                    <a:srgbClr val="7030A0"/>
                  </a:solidFill>
                  <a:cs typeface="Arial" pitchFamily="34" charset="0"/>
                </a:rPr>
                <a:t>Social Emotional Support</a:t>
              </a:r>
              <a:endParaRPr lang="ko-KR" altLang="en-US" sz="2000" b="1" dirty="0">
                <a:solidFill>
                  <a:srgbClr val="7030A0"/>
                </a:solidFill>
                <a:cs typeface="Arial" pitchFamily="34" charset="0"/>
              </a:endParaRPr>
            </a:p>
          </p:txBody>
        </p:sp>
      </p:grpSp>
      <p:sp>
        <p:nvSpPr>
          <p:cNvPr id="41" name="Text Placeholder 1">
            <a:extLst>
              <a:ext uri="{FF2B5EF4-FFF2-40B4-BE49-F238E27FC236}">
                <a16:creationId xmlns:a16="http://schemas.microsoft.com/office/drawing/2014/main" id="{764FBC58-8B58-42A4-AE83-AFEAD8F6989A}"/>
              </a:ext>
            </a:extLst>
          </p:cNvPr>
          <p:cNvSpPr txBox="1">
            <a:spLocks/>
          </p:cNvSpPr>
          <p:nvPr/>
        </p:nvSpPr>
        <p:spPr>
          <a:xfrm>
            <a:off x="637019" y="339509"/>
            <a:ext cx="3877831" cy="1508341"/>
          </a:xfrm>
          <a:prstGeom prst="rect">
            <a:avLst/>
          </a:prstGeom>
        </p:spPr>
        <p:txBody>
          <a:bodyPr>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t>What we </a:t>
            </a:r>
            <a:r>
              <a:rPr lang="en-US" sz="5400" b="1" dirty="0">
                <a:solidFill>
                  <a:schemeClr val="accent1"/>
                </a:solidFill>
              </a:rPr>
              <a:t>learned…</a:t>
            </a:r>
            <a:endParaRPr lang="en-US" sz="5400" b="1" dirty="0"/>
          </a:p>
        </p:txBody>
      </p:sp>
    </p:spTree>
    <p:extLst>
      <p:ext uri="{BB962C8B-B14F-4D97-AF65-F5344CB8AC3E}">
        <p14:creationId xmlns:p14="http://schemas.microsoft.com/office/powerpoint/2010/main" val="2349523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31" name="Google Shape;314;p11">
            <a:extLst>
              <a:ext uri="{FF2B5EF4-FFF2-40B4-BE49-F238E27FC236}">
                <a16:creationId xmlns:a16="http://schemas.microsoft.com/office/drawing/2014/main" id="{11AF890E-0E7A-4902-BA43-7CC703883E57}"/>
              </a:ext>
            </a:extLst>
          </p:cNvPr>
          <p:cNvSpPr/>
          <p:nvPr/>
        </p:nvSpPr>
        <p:spPr>
          <a:xfrm>
            <a:off x="14127" y="-15408"/>
            <a:ext cx="12192000" cy="22766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chemeClr val="lt1"/>
              </a:solidFill>
              <a:latin typeface="Arial"/>
              <a:ea typeface="Arial"/>
              <a:cs typeface="Arial"/>
              <a:sym typeface="Arial"/>
            </a:endParaRPr>
          </a:p>
        </p:txBody>
      </p:sp>
      <p:sp>
        <p:nvSpPr>
          <p:cNvPr id="125" name="Google Shape;125;p2"/>
          <p:cNvSpPr txBox="1">
            <a:spLocks noGrp="1"/>
          </p:cNvSpPr>
          <p:nvPr>
            <p:ph type="body" idx="1"/>
          </p:nvPr>
        </p:nvSpPr>
        <p:spPr>
          <a:xfrm>
            <a:off x="323529" y="339509"/>
            <a:ext cx="11573197" cy="1715069"/>
          </a:xfrm>
          <a:prstGeom prst="rect">
            <a:avLst/>
          </a:prstGeom>
          <a:noFill/>
          <a:ln>
            <a:noFill/>
          </a:ln>
        </p:spPr>
        <p:txBody>
          <a:bodyPr spcFirstLastPara="1" wrap="square" lIns="91425" tIns="91425" rIns="91425" bIns="45700" anchor="ctr" anchorCtr="0">
            <a:noAutofit/>
          </a:bodyPr>
          <a:lstStyle/>
          <a:p>
            <a:pPr marL="0" lvl="0" indent="0" algn="ctr" rtl="0">
              <a:lnSpc>
                <a:spcPct val="90000"/>
              </a:lnSpc>
              <a:spcBef>
                <a:spcPts val="0"/>
              </a:spcBef>
              <a:spcAft>
                <a:spcPts val="0"/>
              </a:spcAft>
              <a:buClr>
                <a:schemeClr val="dk1"/>
              </a:buClr>
              <a:buSzPts val="5400"/>
              <a:buNone/>
            </a:pPr>
            <a:r>
              <a:rPr lang="en-US" dirty="0">
                <a:solidFill>
                  <a:schemeClr val="bg1"/>
                </a:solidFill>
              </a:rPr>
              <a:t>Four </a:t>
            </a:r>
            <a:r>
              <a:rPr lang="en-US" b="1" dirty="0">
                <a:solidFill>
                  <a:schemeClr val="bg1">
                    <a:lumMod val="85000"/>
                  </a:schemeClr>
                </a:solidFill>
              </a:rPr>
              <a:t>Guiding</a:t>
            </a:r>
            <a:r>
              <a:rPr lang="en-US" dirty="0">
                <a:solidFill>
                  <a:schemeClr val="bg1"/>
                </a:solidFill>
              </a:rPr>
              <a:t> Principles </a:t>
            </a:r>
          </a:p>
          <a:p>
            <a:pPr marL="0" lvl="0" indent="0" algn="ctr" rtl="0">
              <a:lnSpc>
                <a:spcPct val="90000"/>
              </a:lnSpc>
              <a:spcBef>
                <a:spcPts val="0"/>
              </a:spcBef>
              <a:spcAft>
                <a:spcPts val="0"/>
              </a:spcAft>
              <a:buClr>
                <a:schemeClr val="dk1"/>
              </a:buClr>
              <a:buSzPts val="5400"/>
              <a:buNone/>
            </a:pPr>
            <a:r>
              <a:rPr lang="en-US" dirty="0">
                <a:solidFill>
                  <a:schemeClr val="bg1"/>
                </a:solidFill>
              </a:rPr>
              <a:t>for Student Return</a:t>
            </a:r>
            <a:endParaRPr dirty="0">
              <a:solidFill>
                <a:schemeClr val="bg1"/>
              </a:solidFill>
            </a:endParaRPr>
          </a:p>
        </p:txBody>
      </p:sp>
      <p:sp>
        <p:nvSpPr>
          <p:cNvPr id="11" name="Google Shape;731;p27">
            <a:extLst>
              <a:ext uri="{FF2B5EF4-FFF2-40B4-BE49-F238E27FC236}">
                <a16:creationId xmlns:a16="http://schemas.microsoft.com/office/drawing/2014/main" id="{E95E75EA-95DF-4034-B29F-C99AE80B79F7}"/>
              </a:ext>
            </a:extLst>
          </p:cNvPr>
          <p:cNvSpPr/>
          <p:nvPr/>
        </p:nvSpPr>
        <p:spPr>
          <a:xfrm>
            <a:off x="817118" y="2853751"/>
            <a:ext cx="400199" cy="513159"/>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grpSp>
        <p:nvGrpSpPr>
          <p:cNvPr id="12" name="Google Shape;732;p27">
            <a:extLst>
              <a:ext uri="{FF2B5EF4-FFF2-40B4-BE49-F238E27FC236}">
                <a16:creationId xmlns:a16="http://schemas.microsoft.com/office/drawing/2014/main" id="{BDAF3D2C-58ED-4347-8D7E-78B6FB8F8919}"/>
              </a:ext>
            </a:extLst>
          </p:cNvPr>
          <p:cNvGrpSpPr/>
          <p:nvPr/>
        </p:nvGrpSpPr>
        <p:grpSpPr>
          <a:xfrm>
            <a:off x="1646448" y="2708552"/>
            <a:ext cx="4928976" cy="859037"/>
            <a:chOff x="3779912" y="1649992"/>
            <a:chExt cx="4896545" cy="859037"/>
          </a:xfrm>
        </p:grpSpPr>
        <p:sp>
          <p:nvSpPr>
            <p:cNvPr id="13" name="Google Shape;733;p27">
              <a:extLst>
                <a:ext uri="{FF2B5EF4-FFF2-40B4-BE49-F238E27FC236}">
                  <a16:creationId xmlns:a16="http://schemas.microsoft.com/office/drawing/2014/main" id="{94B3C822-74C3-4E38-9DFB-BDBC2EEA3451}"/>
                </a:ext>
              </a:extLst>
            </p:cNvPr>
            <p:cNvSpPr txBox="1"/>
            <p:nvPr/>
          </p:nvSpPr>
          <p:spPr>
            <a:xfrm>
              <a:off x="3779913" y="1924294"/>
              <a:ext cx="489654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Arial"/>
                  <a:ea typeface="Arial"/>
                  <a:cs typeface="Arial"/>
                  <a:sym typeface="Arial"/>
                </a:rPr>
                <a:t>Ensure the safety and wellness of students and staff including their mental health and social resiliency </a:t>
              </a:r>
              <a:endParaRPr sz="1600" dirty="0">
                <a:solidFill>
                  <a:srgbClr val="3F3F3F"/>
                </a:solidFill>
                <a:latin typeface="Arial"/>
                <a:ea typeface="Arial"/>
                <a:cs typeface="Arial"/>
                <a:sym typeface="Arial"/>
              </a:endParaRPr>
            </a:p>
          </p:txBody>
        </p:sp>
        <p:sp>
          <p:nvSpPr>
            <p:cNvPr id="14" name="Google Shape;734;p27">
              <a:extLst>
                <a:ext uri="{FF2B5EF4-FFF2-40B4-BE49-F238E27FC236}">
                  <a16:creationId xmlns:a16="http://schemas.microsoft.com/office/drawing/2014/main" id="{465B8324-6E82-4435-863D-F36ECAEE1AFF}"/>
                </a:ext>
              </a:extLst>
            </p:cNvPr>
            <p:cNvSpPr txBox="1"/>
            <p:nvPr/>
          </p:nvSpPr>
          <p:spPr>
            <a:xfrm>
              <a:off x="3779912" y="1649992"/>
              <a:ext cx="489654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latin typeface="Arial"/>
                  <a:ea typeface="Arial"/>
                  <a:cs typeface="Arial"/>
                  <a:sym typeface="Arial"/>
                </a:rPr>
                <a:t>Safety</a:t>
              </a:r>
              <a:endParaRPr sz="1600" b="1" dirty="0">
                <a:solidFill>
                  <a:srgbClr val="3F3F3F"/>
                </a:solidFill>
                <a:latin typeface="Arial"/>
                <a:ea typeface="Arial"/>
                <a:cs typeface="Arial"/>
                <a:sym typeface="Arial"/>
              </a:endParaRPr>
            </a:p>
          </p:txBody>
        </p:sp>
      </p:grpSp>
      <p:sp>
        <p:nvSpPr>
          <p:cNvPr id="15" name="Google Shape;735;p27">
            <a:extLst>
              <a:ext uri="{FF2B5EF4-FFF2-40B4-BE49-F238E27FC236}">
                <a16:creationId xmlns:a16="http://schemas.microsoft.com/office/drawing/2014/main" id="{02FA20DD-4E40-4973-95FF-52F83E7C0F31}"/>
              </a:ext>
            </a:extLst>
          </p:cNvPr>
          <p:cNvSpPr/>
          <p:nvPr/>
        </p:nvSpPr>
        <p:spPr>
          <a:xfrm>
            <a:off x="2725300" y="3753450"/>
            <a:ext cx="400199" cy="513159"/>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grpSp>
        <p:nvGrpSpPr>
          <p:cNvPr id="16" name="Google Shape;736;p27">
            <a:extLst>
              <a:ext uri="{FF2B5EF4-FFF2-40B4-BE49-F238E27FC236}">
                <a16:creationId xmlns:a16="http://schemas.microsoft.com/office/drawing/2014/main" id="{D1BE1D80-F338-4160-951A-5AA0FE0E8F31}"/>
              </a:ext>
            </a:extLst>
          </p:cNvPr>
          <p:cNvGrpSpPr/>
          <p:nvPr/>
        </p:nvGrpSpPr>
        <p:grpSpPr>
          <a:xfrm>
            <a:off x="3554630" y="3579891"/>
            <a:ext cx="4928976" cy="880333"/>
            <a:chOff x="3779912" y="1628696"/>
            <a:chExt cx="4896545" cy="880333"/>
          </a:xfrm>
        </p:grpSpPr>
        <p:sp>
          <p:nvSpPr>
            <p:cNvPr id="17" name="Google Shape;737;p27">
              <a:extLst>
                <a:ext uri="{FF2B5EF4-FFF2-40B4-BE49-F238E27FC236}">
                  <a16:creationId xmlns:a16="http://schemas.microsoft.com/office/drawing/2014/main" id="{8FA895A8-537A-4A27-87FE-B37545D5C616}"/>
                </a:ext>
              </a:extLst>
            </p:cNvPr>
            <p:cNvSpPr txBox="1"/>
            <p:nvPr/>
          </p:nvSpPr>
          <p:spPr>
            <a:xfrm>
              <a:off x="3779913" y="1924294"/>
              <a:ext cx="489654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Arial"/>
                  <a:ea typeface="Arial"/>
                  <a:cs typeface="Arial"/>
                  <a:sym typeface="Arial"/>
                </a:rPr>
                <a:t>Every SMCISD student deserves a high-quality rigorous academic experience</a:t>
              </a:r>
              <a:endParaRPr sz="1600" dirty="0">
                <a:solidFill>
                  <a:srgbClr val="3F3F3F"/>
                </a:solidFill>
                <a:latin typeface="Arial"/>
                <a:ea typeface="Arial"/>
                <a:cs typeface="Arial"/>
                <a:sym typeface="Arial"/>
              </a:endParaRPr>
            </a:p>
          </p:txBody>
        </p:sp>
        <p:sp>
          <p:nvSpPr>
            <p:cNvPr id="18" name="Google Shape;738;p27">
              <a:extLst>
                <a:ext uri="{FF2B5EF4-FFF2-40B4-BE49-F238E27FC236}">
                  <a16:creationId xmlns:a16="http://schemas.microsoft.com/office/drawing/2014/main" id="{51E0544E-AEC1-4BF8-8733-A5D4B173AEF4}"/>
                </a:ext>
              </a:extLst>
            </p:cNvPr>
            <p:cNvSpPr txBox="1"/>
            <p:nvPr/>
          </p:nvSpPr>
          <p:spPr>
            <a:xfrm>
              <a:off x="3779912" y="1628696"/>
              <a:ext cx="489654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latin typeface="Arial"/>
                  <a:ea typeface="Arial"/>
                  <a:cs typeface="Arial"/>
                  <a:sym typeface="Arial"/>
                </a:rPr>
                <a:t>Equity</a:t>
              </a:r>
              <a:endParaRPr sz="1800" b="1" dirty="0">
                <a:solidFill>
                  <a:srgbClr val="3F3F3F"/>
                </a:solidFill>
                <a:latin typeface="Arial"/>
                <a:ea typeface="Arial"/>
                <a:cs typeface="Arial"/>
                <a:sym typeface="Arial"/>
              </a:endParaRPr>
            </a:p>
          </p:txBody>
        </p:sp>
      </p:grpSp>
      <p:sp>
        <p:nvSpPr>
          <p:cNvPr id="19" name="Google Shape;739;p27">
            <a:extLst>
              <a:ext uri="{FF2B5EF4-FFF2-40B4-BE49-F238E27FC236}">
                <a16:creationId xmlns:a16="http://schemas.microsoft.com/office/drawing/2014/main" id="{3D81529A-4412-401B-8487-8170F75D3FDF}"/>
              </a:ext>
            </a:extLst>
          </p:cNvPr>
          <p:cNvSpPr/>
          <p:nvPr/>
        </p:nvSpPr>
        <p:spPr>
          <a:xfrm>
            <a:off x="4553741" y="4824297"/>
            <a:ext cx="400199" cy="513159"/>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grpSp>
        <p:nvGrpSpPr>
          <p:cNvPr id="20" name="Google Shape;740;p27">
            <a:extLst>
              <a:ext uri="{FF2B5EF4-FFF2-40B4-BE49-F238E27FC236}">
                <a16:creationId xmlns:a16="http://schemas.microsoft.com/office/drawing/2014/main" id="{431CCC16-078F-45F8-9F62-5FF6616D4254}"/>
              </a:ext>
            </a:extLst>
          </p:cNvPr>
          <p:cNvGrpSpPr/>
          <p:nvPr/>
        </p:nvGrpSpPr>
        <p:grpSpPr>
          <a:xfrm>
            <a:off x="5179871" y="4685438"/>
            <a:ext cx="4928976" cy="847374"/>
            <a:chOff x="3779912" y="1661655"/>
            <a:chExt cx="4896545" cy="847374"/>
          </a:xfrm>
        </p:grpSpPr>
        <p:sp>
          <p:nvSpPr>
            <p:cNvPr id="21" name="Google Shape;741;p27">
              <a:extLst>
                <a:ext uri="{FF2B5EF4-FFF2-40B4-BE49-F238E27FC236}">
                  <a16:creationId xmlns:a16="http://schemas.microsoft.com/office/drawing/2014/main" id="{05516F29-E09F-41C6-97A0-E551C0795FB4}"/>
                </a:ext>
              </a:extLst>
            </p:cNvPr>
            <p:cNvSpPr txBox="1"/>
            <p:nvPr/>
          </p:nvSpPr>
          <p:spPr>
            <a:xfrm>
              <a:off x="3779913" y="1924294"/>
              <a:ext cx="489654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Arial"/>
                  <a:ea typeface="Arial"/>
                  <a:cs typeface="Arial"/>
                  <a:sym typeface="Arial"/>
                </a:rPr>
                <a:t>Provide parents flexibility and choice in instructional delivery models</a:t>
              </a:r>
              <a:endParaRPr sz="1600" dirty="0">
                <a:solidFill>
                  <a:srgbClr val="3F3F3F"/>
                </a:solidFill>
                <a:latin typeface="Arial"/>
                <a:ea typeface="Arial"/>
                <a:cs typeface="Arial"/>
                <a:sym typeface="Arial"/>
              </a:endParaRPr>
            </a:p>
          </p:txBody>
        </p:sp>
        <p:sp>
          <p:nvSpPr>
            <p:cNvPr id="22" name="Google Shape;742;p27">
              <a:extLst>
                <a:ext uri="{FF2B5EF4-FFF2-40B4-BE49-F238E27FC236}">
                  <a16:creationId xmlns:a16="http://schemas.microsoft.com/office/drawing/2014/main" id="{1A504E3E-F904-4D83-B33C-B782C75BCB5B}"/>
                </a:ext>
              </a:extLst>
            </p:cNvPr>
            <p:cNvSpPr txBox="1"/>
            <p:nvPr/>
          </p:nvSpPr>
          <p:spPr>
            <a:xfrm>
              <a:off x="3779912" y="1661655"/>
              <a:ext cx="489654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rPr>
                <a:t>Flexibility</a:t>
              </a:r>
              <a:endParaRPr sz="1600" b="1" dirty="0">
                <a:solidFill>
                  <a:srgbClr val="3F3F3F"/>
                </a:solidFill>
                <a:latin typeface="Arial"/>
                <a:ea typeface="Arial"/>
                <a:cs typeface="Arial"/>
                <a:sym typeface="Arial"/>
              </a:endParaRPr>
            </a:p>
          </p:txBody>
        </p:sp>
      </p:grpSp>
      <p:sp>
        <p:nvSpPr>
          <p:cNvPr id="23" name="Google Shape;743;p27">
            <a:extLst>
              <a:ext uri="{FF2B5EF4-FFF2-40B4-BE49-F238E27FC236}">
                <a16:creationId xmlns:a16="http://schemas.microsoft.com/office/drawing/2014/main" id="{0681C57A-0524-45FC-A09F-980628E508FF}"/>
              </a:ext>
            </a:extLst>
          </p:cNvPr>
          <p:cNvSpPr/>
          <p:nvPr/>
        </p:nvSpPr>
        <p:spPr>
          <a:xfrm>
            <a:off x="6280941" y="5804653"/>
            <a:ext cx="400199" cy="513159"/>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grpSp>
        <p:nvGrpSpPr>
          <p:cNvPr id="24" name="Google Shape;744;p27">
            <a:extLst>
              <a:ext uri="{FF2B5EF4-FFF2-40B4-BE49-F238E27FC236}">
                <a16:creationId xmlns:a16="http://schemas.microsoft.com/office/drawing/2014/main" id="{43F7815A-C02B-44C6-A4EE-125DCB8F03E9}"/>
              </a:ext>
            </a:extLst>
          </p:cNvPr>
          <p:cNvGrpSpPr/>
          <p:nvPr/>
        </p:nvGrpSpPr>
        <p:grpSpPr>
          <a:xfrm>
            <a:off x="7110271" y="5628375"/>
            <a:ext cx="4928976" cy="890116"/>
            <a:chOff x="3779912" y="1618913"/>
            <a:chExt cx="4896545" cy="890116"/>
          </a:xfrm>
        </p:grpSpPr>
        <p:sp>
          <p:nvSpPr>
            <p:cNvPr id="25" name="Google Shape;745;p27">
              <a:extLst>
                <a:ext uri="{FF2B5EF4-FFF2-40B4-BE49-F238E27FC236}">
                  <a16:creationId xmlns:a16="http://schemas.microsoft.com/office/drawing/2014/main" id="{80345180-536D-455E-9190-7641604DB2B5}"/>
                </a:ext>
              </a:extLst>
            </p:cNvPr>
            <p:cNvSpPr txBox="1"/>
            <p:nvPr/>
          </p:nvSpPr>
          <p:spPr>
            <a:xfrm>
              <a:off x="3779913" y="1924294"/>
              <a:ext cx="489654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Arial"/>
                  <a:ea typeface="Arial"/>
                  <a:cs typeface="Arial"/>
                  <a:sym typeface="Arial"/>
                </a:rPr>
                <a:t>We believe that or use of resources to support learning must be effective and efficient</a:t>
              </a:r>
              <a:endParaRPr sz="1600" dirty="0">
                <a:solidFill>
                  <a:srgbClr val="3F3F3F"/>
                </a:solidFill>
                <a:latin typeface="Arial"/>
                <a:ea typeface="Arial"/>
                <a:cs typeface="Arial"/>
                <a:sym typeface="Arial"/>
              </a:endParaRPr>
            </a:p>
          </p:txBody>
        </p:sp>
        <p:sp>
          <p:nvSpPr>
            <p:cNvPr id="26" name="Google Shape;746;p27">
              <a:extLst>
                <a:ext uri="{FF2B5EF4-FFF2-40B4-BE49-F238E27FC236}">
                  <a16:creationId xmlns:a16="http://schemas.microsoft.com/office/drawing/2014/main" id="{AF757795-E568-4414-A05A-48F0F9EBDDB1}"/>
                </a:ext>
              </a:extLst>
            </p:cNvPr>
            <p:cNvSpPr txBox="1"/>
            <p:nvPr/>
          </p:nvSpPr>
          <p:spPr>
            <a:xfrm>
              <a:off x="3779912" y="1618913"/>
              <a:ext cx="489654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latin typeface="Arial"/>
                  <a:ea typeface="Arial"/>
                  <a:cs typeface="Arial"/>
                  <a:sym typeface="Arial"/>
                </a:rPr>
                <a:t>Resources</a:t>
              </a:r>
              <a:endParaRPr sz="1600" b="1" dirty="0">
                <a:solidFill>
                  <a:srgbClr val="3F3F3F"/>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4ABF57-AAEF-4146-8D0B-5340B7E26A03}"/>
              </a:ext>
            </a:extLst>
          </p:cNvPr>
          <p:cNvSpPr>
            <a:spLocks noGrp="1"/>
          </p:cNvSpPr>
          <p:nvPr>
            <p:ph type="body" sz="quarter" idx="10"/>
          </p:nvPr>
        </p:nvSpPr>
        <p:spPr/>
        <p:txBody>
          <a:bodyPr/>
          <a:lstStyle/>
          <a:p>
            <a:r>
              <a:rPr lang="en-US" dirty="0"/>
              <a:t>TEA Guidance</a:t>
            </a:r>
          </a:p>
        </p:txBody>
      </p:sp>
      <p:graphicFrame>
        <p:nvGraphicFramePr>
          <p:cNvPr id="3" name="Table 2">
            <a:extLst>
              <a:ext uri="{FF2B5EF4-FFF2-40B4-BE49-F238E27FC236}">
                <a16:creationId xmlns:a16="http://schemas.microsoft.com/office/drawing/2014/main" id="{18ADAAB4-7CFA-4538-AF5E-E2527ED3C811}"/>
              </a:ext>
            </a:extLst>
          </p:cNvPr>
          <p:cNvGraphicFramePr>
            <a:graphicFrameLocks noGrp="1"/>
          </p:cNvGraphicFramePr>
          <p:nvPr>
            <p:extLst>
              <p:ext uri="{D42A27DB-BD31-4B8C-83A1-F6EECF244321}">
                <p14:modId xmlns:p14="http://schemas.microsoft.com/office/powerpoint/2010/main" val="2321405758"/>
              </p:ext>
            </p:extLst>
          </p:nvPr>
        </p:nvGraphicFramePr>
        <p:xfrm>
          <a:off x="142878" y="1463040"/>
          <a:ext cx="11934497" cy="5222838"/>
        </p:xfrm>
        <a:graphic>
          <a:graphicData uri="http://schemas.openxmlformats.org/drawingml/2006/table">
            <a:tbl>
              <a:tblPr firstRow="1" bandRow="1">
                <a:tableStyleId>{5C22544A-7EE6-4342-B048-85BDC9FD1C3A}</a:tableStyleId>
              </a:tblPr>
              <a:tblGrid>
                <a:gridCol w="3683097">
                  <a:extLst>
                    <a:ext uri="{9D8B030D-6E8A-4147-A177-3AD203B41FA5}">
                      <a16:colId xmlns:a16="http://schemas.microsoft.com/office/drawing/2014/main" val="540086885"/>
                    </a:ext>
                  </a:extLst>
                </a:gridCol>
                <a:gridCol w="3526845">
                  <a:extLst>
                    <a:ext uri="{9D8B030D-6E8A-4147-A177-3AD203B41FA5}">
                      <a16:colId xmlns:a16="http://schemas.microsoft.com/office/drawing/2014/main" val="81122721"/>
                    </a:ext>
                  </a:extLst>
                </a:gridCol>
                <a:gridCol w="4724555">
                  <a:extLst>
                    <a:ext uri="{9D8B030D-6E8A-4147-A177-3AD203B41FA5}">
                      <a16:colId xmlns:a16="http://schemas.microsoft.com/office/drawing/2014/main" val="810259884"/>
                    </a:ext>
                  </a:extLst>
                </a:gridCol>
              </a:tblGrid>
              <a:tr h="661963">
                <a:tc>
                  <a:txBody>
                    <a:bodyPr/>
                    <a:lstStyle/>
                    <a:p>
                      <a:r>
                        <a:rPr lang="en-US" sz="3200" b="0" dirty="0"/>
                        <a:t>Model</a:t>
                      </a:r>
                    </a:p>
                  </a:txBody>
                  <a:tcPr>
                    <a:solidFill>
                      <a:srgbClr val="7030A0"/>
                    </a:solidFill>
                  </a:tcPr>
                </a:tc>
                <a:tc>
                  <a:txBody>
                    <a:bodyPr/>
                    <a:lstStyle/>
                    <a:p>
                      <a:r>
                        <a:rPr lang="en-US" sz="3200" b="0" dirty="0"/>
                        <a:t>Attendance</a:t>
                      </a:r>
                    </a:p>
                  </a:txBody>
                  <a:tcPr>
                    <a:solidFill>
                      <a:srgbClr val="7030A0"/>
                    </a:solidFill>
                  </a:tcPr>
                </a:tc>
                <a:tc>
                  <a:txBody>
                    <a:bodyPr/>
                    <a:lstStyle/>
                    <a:p>
                      <a:r>
                        <a:rPr lang="en-US" sz="3200" b="0" dirty="0"/>
                        <a:t>Instructional Minutes</a:t>
                      </a:r>
                    </a:p>
                  </a:txBody>
                  <a:tcPr>
                    <a:solidFill>
                      <a:srgbClr val="7030A0"/>
                    </a:solidFill>
                  </a:tcPr>
                </a:tc>
                <a:extLst>
                  <a:ext uri="{0D108BD9-81ED-4DB2-BD59-A6C34878D82A}">
                    <a16:rowId xmlns:a16="http://schemas.microsoft.com/office/drawing/2014/main" val="995473132"/>
                  </a:ext>
                </a:extLst>
              </a:tr>
              <a:tr h="1726235">
                <a:tc>
                  <a:txBody>
                    <a:bodyPr/>
                    <a:lstStyle/>
                    <a:p>
                      <a:r>
                        <a:rPr lang="en-US" altLang="ko-KR" sz="1800" b="1" dirty="0">
                          <a:solidFill>
                            <a:schemeClr val="tx1">
                              <a:lumMod val="75000"/>
                              <a:lumOff val="25000"/>
                            </a:schemeClr>
                          </a:solidFill>
                          <a:cs typeface="Arial" pitchFamily="34" charset="0"/>
                        </a:rPr>
                        <a:t>San Marcos</a:t>
                      </a:r>
                      <a:r>
                        <a:rPr lang="en-US" altLang="ko-KR" sz="1800" b="1" baseline="0" dirty="0">
                          <a:solidFill>
                            <a:schemeClr val="tx1">
                              <a:lumMod val="75000"/>
                              <a:lumOff val="25000"/>
                            </a:schemeClr>
                          </a:solidFill>
                          <a:cs typeface="Arial" pitchFamily="34" charset="0"/>
                        </a:rPr>
                        <a:t> On-Campus </a:t>
                      </a:r>
                      <a:endParaRPr lang="en-US" altLang="ko-KR" sz="1800" b="1" dirty="0">
                        <a:solidFill>
                          <a:schemeClr val="tx1">
                            <a:lumMod val="75000"/>
                            <a:lumOff val="25000"/>
                          </a:schemeClr>
                        </a:solidFill>
                        <a:cs typeface="Arial" pitchFamily="34" charset="0"/>
                      </a:endParaRPr>
                    </a:p>
                    <a:p>
                      <a:r>
                        <a:rPr lang="en-US" altLang="ko-KR" sz="1800" dirty="0">
                          <a:solidFill>
                            <a:schemeClr val="tx1">
                              <a:lumMod val="75000"/>
                              <a:lumOff val="25000"/>
                            </a:schemeClr>
                          </a:solidFill>
                          <a:cs typeface="Arial" pitchFamily="34" charset="0"/>
                        </a:rPr>
                        <a:t>Requires all participants to be present.</a:t>
                      </a:r>
                    </a:p>
                  </a:txBody>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dirty="0"/>
                        <a:t>Teachers take and post attendance on-campus ADA. </a:t>
                      </a:r>
                    </a:p>
                  </a:txBody>
                  <a:tcPr/>
                </a:tc>
                <a:tc>
                  <a:txBody>
                    <a:bodyPr/>
                    <a:lstStyle/>
                    <a:p>
                      <a:pPr marL="285750" indent="-285750">
                        <a:lnSpc>
                          <a:spcPct val="100000"/>
                        </a:lnSpc>
                        <a:buFont typeface="Arial" panose="020B0604020202020204" pitchFamily="34" charset="0"/>
                        <a:buChar char="•"/>
                      </a:pPr>
                      <a:r>
                        <a:rPr lang="en-US" dirty="0"/>
                        <a:t>Bonham</a:t>
                      </a:r>
                      <a:r>
                        <a:rPr lang="en-US" baseline="0" dirty="0"/>
                        <a:t> Pre-K (7:40AM – 3:20PM)</a:t>
                      </a:r>
                    </a:p>
                    <a:p>
                      <a:pPr marL="285750" indent="-285750">
                        <a:lnSpc>
                          <a:spcPct val="100000"/>
                        </a:lnSpc>
                        <a:buFont typeface="Arial" panose="020B0604020202020204" pitchFamily="34" charset="0"/>
                        <a:buChar char="•"/>
                      </a:pPr>
                      <a:endParaRPr lang="en-US" sz="900" baseline="0" dirty="0"/>
                    </a:p>
                    <a:p>
                      <a:pPr marL="285750" marR="0" lvl="0" indent="-285750" algn="l" defTabSz="9144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Elementary (7:40AM – 3:20PM)</a:t>
                      </a:r>
                    </a:p>
                    <a:p>
                      <a:pPr marL="285750" indent="-285750">
                        <a:lnSpc>
                          <a:spcPct val="100000"/>
                        </a:lnSpc>
                        <a:buFont typeface="Arial" panose="020B0604020202020204" pitchFamily="34" charset="0"/>
                        <a:buChar char="•"/>
                      </a:pPr>
                      <a:endParaRPr lang="en-US" sz="900" baseline="0" dirty="0"/>
                    </a:p>
                    <a:p>
                      <a:pPr marL="285750" marR="0" lvl="0" indent="-285750" algn="l" defTabSz="9144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Middle School (8:15AM – 4:10PM)</a:t>
                      </a:r>
                    </a:p>
                    <a:p>
                      <a:pPr marL="285750" indent="-285750">
                        <a:lnSpc>
                          <a:spcPct val="100000"/>
                        </a:lnSpc>
                        <a:buFont typeface="Arial" panose="020B0604020202020204" pitchFamily="34" charset="0"/>
                        <a:buChar char="•"/>
                      </a:pPr>
                      <a:endParaRPr lang="en-US" sz="900" baseline="0" dirty="0"/>
                    </a:p>
                    <a:p>
                      <a:pPr marL="285750" marR="0" lvl="0" indent="-285750" algn="l" defTabSz="9144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High School (8:10AM – 4:15PM)</a:t>
                      </a:r>
                    </a:p>
                  </a:txBody>
                  <a:tcPr/>
                </a:tc>
                <a:extLst>
                  <a:ext uri="{0D108BD9-81ED-4DB2-BD59-A6C34878D82A}">
                    <a16:rowId xmlns:a16="http://schemas.microsoft.com/office/drawing/2014/main" val="2900480595"/>
                  </a:ext>
                </a:extLst>
              </a:tr>
              <a:tr h="2718746">
                <a:tc>
                  <a:txBody>
                    <a:bodyPr/>
                    <a:lstStyle/>
                    <a:p>
                      <a:r>
                        <a:rPr lang="en-US" altLang="ko-KR" sz="1800" b="1" dirty="0">
                          <a:solidFill>
                            <a:schemeClr val="tx1">
                              <a:lumMod val="75000"/>
                              <a:lumOff val="25000"/>
                            </a:schemeClr>
                          </a:solidFill>
                          <a:cs typeface="Arial" pitchFamily="34" charset="0"/>
                        </a:rPr>
                        <a:t>San Marcos Remote Learning</a:t>
                      </a:r>
                    </a:p>
                    <a:p>
                      <a:r>
                        <a:rPr lang="en-US" altLang="ko-KR" sz="1800" dirty="0">
                          <a:solidFill>
                            <a:schemeClr val="tx1">
                              <a:lumMod val="75000"/>
                              <a:lumOff val="25000"/>
                            </a:schemeClr>
                          </a:solidFill>
                          <a:cs typeface="Arial" pitchFamily="34" charset="0"/>
                        </a:rPr>
                        <a:t>Does not require all participants to be virtually present at the same time</a:t>
                      </a:r>
                    </a:p>
                  </a:txBody>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dirty="0"/>
                        <a:t>Staff will check daily for student “engagement”. If engaged, they are marked Present-Remote-Asynchronous </a:t>
                      </a:r>
                    </a:p>
                    <a:p>
                      <a:endParaRPr lang="en-US" dirty="0"/>
                    </a:p>
                  </a:txBody>
                  <a:tcPr/>
                </a:tc>
                <a:tc>
                  <a:txBody>
                    <a:bodyPr/>
                    <a:lstStyle/>
                    <a:p>
                      <a:pPr marL="285750" indent="-285750">
                        <a:buFont typeface="Arial" panose="020B0604020202020204" pitchFamily="34" charset="0"/>
                        <a:buChar char="•"/>
                      </a:pPr>
                      <a:r>
                        <a:rPr lang="en-US"/>
                        <a:t>3rd </a:t>
                      </a:r>
                      <a:r>
                        <a:rPr lang="en-US" dirty="0"/>
                        <a:t>through 5th grade – 180 instructional minutes</a:t>
                      </a:r>
                    </a:p>
                    <a:p>
                      <a:pPr marL="285750" indent="-285750">
                        <a:buFont typeface="Arial" panose="020B0604020202020204" pitchFamily="34" charset="0"/>
                        <a:buChar char="•"/>
                      </a:pPr>
                      <a:r>
                        <a:rPr lang="en-US" dirty="0"/>
                        <a:t>6th through 12th grade – 240 instructional minutes</a:t>
                      </a:r>
                    </a:p>
                    <a:p>
                      <a:pPr marL="285750" indent="-285750">
                        <a:buFont typeface="Arial" panose="020B0604020202020204" pitchFamily="34" charset="0"/>
                        <a:buChar char="•"/>
                      </a:pPr>
                      <a:endParaRPr lang="en-US" dirty="0"/>
                    </a:p>
                    <a:p>
                      <a:pPr marL="0" marR="0" lvl="0" indent="0" algn="l" defTabSz="914423" rtl="0" eaLnBrk="1" fontAlgn="auto" latinLnBrk="0" hangingPunct="1">
                        <a:lnSpc>
                          <a:spcPct val="100000"/>
                        </a:lnSpc>
                        <a:spcBef>
                          <a:spcPts val="0"/>
                        </a:spcBef>
                        <a:spcAft>
                          <a:spcPts val="0"/>
                        </a:spcAft>
                        <a:buClrTx/>
                        <a:buSzTx/>
                        <a:buFontTx/>
                        <a:buNone/>
                        <a:tabLst/>
                        <a:defRPr/>
                      </a:pPr>
                      <a:r>
                        <a:rPr lang="en-US" dirty="0"/>
                        <a:t>Instructional minutes are based on each day “engaged” </a:t>
                      </a:r>
                      <a:r>
                        <a:rPr lang="en-US" i="1" dirty="0"/>
                        <a:t>assuming (for secondary) that a student isn’t scheduled to participate in less than a half-day's worth of courses</a:t>
                      </a:r>
                    </a:p>
                    <a:p>
                      <a:endParaRPr lang="en-US" dirty="0"/>
                    </a:p>
                  </a:txBody>
                  <a:tcPr/>
                </a:tc>
                <a:extLst>
                  <a:ext uri="{0D108BD9-81ED-4DB2-BD59-A6C34878D82A}">
                    <a16:rowId xmlns:a16="http://schemas.microsoft.com/office/drawing/2014/main" val="2875394151"/>
                  </a:ext>
                </a:extLst>
              </a:tr>
            </a:tbl>
          </a:graphicData>
        </a:graphic>
      </p:graphicFrame>
    </p:spTree>
    <p:extLst>
      <p:ext uri="{BB962C8B-B14F-4D97-AF65-F5344CB8AC3E}">
        <p14:creationId xmlns:p14="http://schemas.microsoft.com/office/powerpoint/2010/main" val="157792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2">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C09BB-CA44-45F4-A3DC-73776EC71CF0}"/>
              </a:ext>
            </a:extLst>
          </p:cNvPr>
          <p:cNvSpPr>
            <a:spLocks noGrp="1"/>
          </p:cNvSpPr>
          <p:nvPr>
            <p:ph type="body" sz="quarter" idx="10"/>
          </p:nvPr>
        </p:nvSpPr>
        <p:spPr>
          <a:xfrm>
            <a:off x="309401" y="538240"/>
            <a:ext cx="11573197" cy="724247"/>
          </a:xfrm>
        </p:spPr>
        <p:txBody>
          <a:bodyPr/>
          <a:lstStyle/>
          <a:p>
            <a:r>
              <a:rPr lang="en-US" dirty="0"/>
              <a:t>San Marcos </a:t>
            </a:r>
            <a:r>
              <a:rPr lang="en-US" b="1" dirty="0">
                <a:solidFill>
                  <a:srgbClr val="7030A0"/>
                </a:solidFill>
              </a:rPr>
              <a:t>On-Campus</a:t>
            </a:r>
            <a:r>
              <a:rPr lang="en-US" dirty="0"/>
              <a:t> Learning</a:t>
            </a:r>
          </a:p>
        </p:txBody>
      </p:sp>
      <p:sp>
        <p:nvSpPr>
          <p:cNvPr id="5" name="TextBox 4">
            <a:extLst>
              <a:ext uri="{FF2B5EF4-FFF2-40B4-BE49-F238E27FC236}">
                <a16:creationId xmlns:a16="http://schemas.microsoft.com/office/drawing/2014/main" id="{06D9C509-3DD7-487A-A72C-C6E83911E578}"/>
              </a:ext>
            </a:extLst>
          </p:cNvPr>
          <p:cNvSpPr txBox="1"/>
          <p:nvPr/>
        </p:nvSpPr>
        <p:spPr>
          <a:xfrm>
            <a:off x="1724053" y="2146543"/>
            <a:ext cx="4071056" cy="830997"/>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In-person instruction is available for students on campuses following a student’s traditional schedule.</a:t>
            </a:r>
          </a:p>
        </p:txBody>
      </p:sp>
      <p:sp>
        <p:nvSpPr>
          <p:cNvPr id="6" name="TextBox 5">
            <a:extLst>
              <a:ext uri="{FF2B5EF4-FFF2-40B4-BE49-F238E27FC236}">
                <a16:creationId xmlns:a16="http://schemas.microsoft.com/office/drawing/2014/main" id="{C6E15CAA-7135-4224-B924-4F469AA7B9AD}"/>
              </a:ext>
            </a:extLst>
          </p:cNvPr>
          <p:cNvSpPr txBox="1"/>
          <p:nvPr/>
        </p:nvSpPr>
        <p:spPr>
          <a:xfrm>
            <a:off x="683960" y="2054153"/>
            <a:ext cx="864096" cy="830997"/>
          </a:xfrm>
          <a:prstGeom prst="rect">
            <a:avLst/>
          </a:prstGeom>
          <a:noFill/>
        </p:spPr>
        <p:txBody>
          <a:bodyPr wrap="square" lIns="0" tIns="0" rIns="0" bIns="0" rtlCol="0" anchor="ctr">
            <a:spAutoFit/>
          </a:bodyPr>
          <a:lstStyle/>
          <a:p>
            <a:pPr algn="r"/>
            <a:r>
              <a:rPr lang="en-US" altLang="ko-KR" sz="5400" b="1" dirty="0">
                <a:solidFill>
                  <a:schemeClr val="tx1">
                    <a:lumMod val="65000"/>
                    <a:lumOff val="35000"/>
                  </a:schemeClr>
                </a:solidFill>
                <a:cs typeface="Arial" pitchFamily="34" charset="0"/>
              </a:rPr>
              <a:t>01</a:t>
            </a:r>
            <a:endParaRPr lang="ko-KR" altLang="en-US" sz="5400" b="1" dirty="0">
              <a:solidFill>
                <a:schemeClr val="tx1">
                  <a:lumMod val="65000"/>
                  <a:lumOff val="35000"/>
                </a:schemeClr>
              </a:solidFill>
              <a:cs typeface="Arial" pitchFamily="34" charset="0"/>
            </a:endParaRPr>
          </a:p>
        </p:txBody>
      </p:sp>
      <p:sp>
        <p:nvSpPr>
          <p:cNvPr id="13" name="TextBox 12">
            <a:extLst>
              <a:ext uri="{FF2B5EF4-FFF2-40B4-BE49-F238E27FC236}">
                <a16:creationId xmlns:a16="http://schemas.microsoft.com/office/drawing/2014/main" id="{F82C0891-FF44-44E6-A7F8-21F5C674A338}"/>
              </a:ext>
            </a:extLst>
          </p:cNvPr>
          <p:cNvSpPr txBox="1"/>
          <p:nvPr/>
        </p:nvSpPr>
        <p:spPr>
          <a:xfrm>
            <a:off x="7323372" y="2146543"/>
            <a:ext cx="4559226" cy="830997"/>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Students will follow their daily schedule, including all courses selected and/or assigned, as well as extracurricular activities, if applicable.</a:t>
            </a:r>
          </a:p>
        </p:txBody>
      </p:sp>
      <p:sp>
        <p:nvSpPr>
          <p:cNvPr id="14" name="TextBox 13">
            <a:extLst>
              <a:ext uri="{FF2B5EF4-FFF2-40B4-BE49-F238E27FC236}">
                <a16:creationId xmlns:a16="http://schemas.microsoft.com/office/drawing/2014/main" id="{37B486F3-04F0-4603-B7DC-92C897F3A3BA}"/>
              </a:ext>
            </a:extLst>
          </p:cNvPr>
          <p:cNvSpPr txBox="1"/>
          <p:nvPr/>
        </p:nvSpPr>
        <p:spPr>
          <a:xfrm>
            <a:off x="6283279" y="2054153"/>
            <a:ext cx="864096" cy="830997"/>
          </a:xfrm>
          <a:prstGeom prst="rect">
            <a:avLst/>
          </a:prstGeom>
          <a:noFill/>
        </p:spPr>
        <p:txBody>
          <a:bodyPr wrap="square" lIns="0" tIns="0" rIns="0" bIns="0" rtlCol="0" anchor="ctr">
            <a:spAutoFit/>
          </a:bodyPr>
          <a:lstStyle/>
          <a:p>
            <a:pPr algn="r"/>
            <a:r>
              <a:rPr lang="en-US" altLang="ko-KR" sz="5400" b="1" dirty="0">
                <a:solidFill>
                  <a:srgbClr val="7030A0"/>
                </a:solidFill>
                <a:cs typeface="Arial" pitchFamily="34" charset="0"/>
              </a:rPr>
              <a:t>02</a:t>
            </a:r>
            <a:endParaRPr lang="ko-KR" altLang="en-US" sz="5400" b="1" dirty="0">
              <a:solidFill>
                <a:srgbClr val="7030A0"/>
              </a:solidFill>
              <a:cs typeface="Arial" pitchFamily="34" charset="0"/>
            </a:endParaRPr>
          </a:p>
        </p:txBody>
      </p:sp>
      <p:sp>
        <p:nvSpPr>
          <p:cNvPr id="31" name="TextBox 30">
            <a:extLst>
              <a:ext uri="{FF2B5EF4-FFF2-40B4-BE49-F238E27FC236}">
                <a16:creationId xmlns:a16="http://schemas.microsoft.com/office/drawing/2014/main" id="{DD67AB7E-3977-4374-B909-B32950119F96}"/>
              </a:ext>
            </a:extLst>
          </p:cNvPr>
          <p:cNvSpPr txBox="1"/>
          <p:nvPr/>
        </p:nvSpPr>
        <p:spPr>
          <a:xfrm>
            <a:off x="1724053" y="3416543"/>
            <a:ext cx="4071056" cy="1323439"/>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Students will be required to adhere to ever-evolving San Marcos CISD health and safety expectations established for the safety of students and staff within our schools.</a:t>
            </a:r>
          </a:p>
        </p:txBody>
      </p:sp>
      <p:sp>
        <p:nvSpPr>
          <p:cNvPr id="32" name="TextBox 31">
            <a:extLst>
              <a:ext uri="{FF2B5EF4-FFF2-40B4-BE49-F238E27FC236}">
                <a16:creationId xmlns:a16="http://schemas.microsoft.com/office/drawing/2014/main" id="{2BD876A7-BDEE-4BFD-9B1E-5A2C10CA24D1}"/>
              </a:ext>
            </a:extLst>
          </p:cNvPr>
          <p:cNvSpPr txBox="1"/>
          <p:nvPr/>
        </p:nvSpPr>
        <p:spPr>
          <a:xfrm>
            <a:off x="683960" y="3324153"/>
            <a:ext cx="864096" cy="830997"/>
          </a:xfrm>
          <a:prstGeom prst="rect">
            <a:avLst/>
          </a:prstGeom>
          <a:noFill/>
        </p:spPr>
        <p:txBody>
          <a:bodyPr wrap="square" lIns="0" tIns="0" rIns="0" bIns="0" rtlCol="0" anchor="ctr">
            <a:spAutoFit/>
          </a:bodyPr>
          <a:lstStyle/>
          <a:p>
            <a:pPr algn="r"/>
            <a:r>
              <a:rPr lang="en-US" altLang="ko-KR" sz="5400" b="1" dirty="0">
                <a:solidFill>
                  <a:srgbClr val="7030A0"/>
                </a:solidFill>
                <a:cs typeface="Arial" pitchFamily="34" charset="0"/>
              </a:rPr>
              <a:t>03</a:t>
            </a:r>
            <a:endParaRPr lang="ko-KR" altLang="en-US" sz="5400" b="1" dirty="0">
              <a:solidFill>
                <a:srgbClr val="7030A0"/>
              </a:solidFill>
              <a:cs typeface="Arial" pitchFamily="34" charset="0"/>
            </a:endParaRPr>
          </a:p>
        </p:txBody>
      </p:sp>
      <p:sp>
        <p:nvSpPr>
          <p:cNvPr id="33" name="TextBox 32">
            <a:extLst>
              <a:ext uri="{FF2B5EF4-FFF2-40B4-BE49-F238E27FC236}">
                <a16:creationId xmlns:a16="http://schemas.microsoft.com/office/drawing/2014/main" id="{9D0D1E09-F7CE-4D9C-A4F4-3A9A23B120BD}"/>
              </a:ext>
            </a:extLst>
          </p:cNvPr>
          <p:cNvSpPr txBox="1"/>
          <p:nvPr/>
        </p:nvSpPr>
        <p:spPr>
          <a:xfrm>
            <a:off x="7323372" y="3416543"/>
            <a:ext cx="4071056" cy="830997"/>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Grading guidelines will be identical for San Marcos On-campus and San Marcos Remote Learning </a:t>
            </a:r>
          </a:p>
        </p:txBody>
      </p:sp>
      <p:sp>
        <p:nvSpPr>
          <p:cNvPr id="34" name="TextBox 33">
            <a:extLst>
              <a:ext uri="{FF2B5EF4-FFF2-40B4-BE49-F238E27FC236}">
                <a16:creationId xmlns:a16="http://schemas.microsoft.com/office/drawing/2014/main" id="{6226867F-0F59-43E2-B5C8-59D85D1FB807}"/>
              </a:ext>
            </a:extLst>
          </p:cNvPr>
          <p:cNvSpPr txBox="1"/>
          <p:nvPr/>
        </p:nvSpPr>
        <p:spPr>
          <a:xfrm>
            <a:off x="6283279" y="3324153"/>
            <a:ext cx="864096" cy="830997"/>
          </a:xfrm>
          <a:prstGeom prst="rect">
            <a:avLst/>
          </a:prstGeom>
          <a:noFill/>
        </p:spPr>
        <p:txBody>
          <a:bodyPr wrap="square" lIns="0" tIns="0" rIns="0" bIns="0" rtlCol="0" anchor="ctr">
            <a:spAutoFit/>
          </a:bodyPr>
          <a:lstStyle/>
          <a:p>
            <a:pPr algn="r"/>
            <a:r>
              <a:rPr lang="en-US" altLang="ko-KR" sz="5400" b="1" dirty="0">
                <a:solidFill>
                  <a:schemeClr val="tx1">
                    <a:lumMod val="65000"/>
                    <a:lumOff val="35000"/>
                  </a:schemeClr>
                </a:solidFill>
                <a:cs typeface="Arial" pitchFamily="34" charset="0"/>
              </a:rPr>
              <a:t>04</a:t>
            </a:r>
            <a:endParaRPr lang="ko-KR" altLang="en-US" sz="5400" b="1" dirty="0">
              <a:solidFill>
                <a:schemeClr val="tx1">
                  <a:lumMod val="65000"/>
                  <a:lumOff val="35000"/>
                </a:schemeClr>
              </a:solidFill>
              <a:cs typeface="Arial" pitchFamily="34" charset="0"/>
            </a:endParaRPr>
          </a:p>
        </p:txBody>
      </p:sp>
      <p:sp>
        <p:nvSpPr>
          <p:cNvPr id="35" name="TextBox 34">
            <a:extLst>
              <a:ext uri="{FF2B5EF4-FFF2-40B4-BE49-F238E27FC236}">
                <a16:creationId xmlns:a16="http://schemas.microsoft.com/office/drawing/2014/main" id="{A4271901-88D1-4946-9842-FA4AB700AEDD}"/>
              </a:ext>
            </a:extLst>
          </p:cNvPr>
          <p:cNvSpPr txBox="1"/>
          <p:nvPr/>
        </p:nvSpPr>
        <p:spPr>
          <a:xfrm>
            <a:off x="3652476" y="5025154"/>
            <a:ext cx="5897923" cy="1323439"/>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TEA Guidelines: Students in grades PK-12 will wear face coverings on buses, hallways, common areas, and when social distancing is not feasible, including in classrooms, to the extent it is developmentally appropriate. This applies to both school (indoor and outdoor) and bus settings.</a:t>
            </a:r>
          </a:p>
        </p:txBody>
      </p:sp>
      <p:sp>
        <p:nvSpPr>
          <p:cNvPr id="36" name="TextBox 35">
            <a:extLst>
              <a:ext uri="{FF2B5EF4-FFF2-40B4-BE49-F238E27FC236}">
                <a16:creationId xmlns:a16="http://schemas.microsoft.com/office/drawing/2014/main" id="{B3361CFF-3501-43FC-9A27-54264FA8A3FD}"/>
              </a:ext>
            </a:extLst>
          </p:cNvPr>
          <p:cNvSpPr txBox="1"/>
          <p:nvPr/>
        </p:nvSpPr>
        <p:spPr>
          <a:xfrm>
            <a:off x="2612384" y="4932764"/>
            <a:ext cx="864096" cy="830997"/>
          </a:xfrm>
          <a:prstGeom prst="rect">
            <a:avLst/>
          </a:prstGeom>
          <a:noFill/>
        </p:spPr>
        <p:txBody>
          <a:bodyPr wrap="square" lIns="0" tIns="0" rIns="0" bIns="0" rtlCol="0" anchor="ctr">
            <a:spAutoFit/>
          </a:bodyPr>
          <a:lstStyle/>
          <a:p>
            <a:pPr algn="r"/>
            <a:r>
              <a:rPr lang="en-US" altLang="ko-KR" sz="5400" b="1" dirty="0">
                <a:solidFill>
                  <a:schemeClr val="tx1">
                    <a:lumMod val="65000"/>
                    <a:lumOff val="35000"/>
                  </a:schemeClr>
                </a:solidFill>
                <a:cs typeface="Arial" pitchFamily="34" charset="0"/>
              </a:rPr>
              <a:t>05</a:t>
            </a:r>
            <a:endParaRPr lang="ko-KR" altLang="en-US" sz="5400" b="1" dirty="0">
              <a:solidFill>
                <a:schemeClr val="tx1">
                  <a:lumMod val="65000"/>
                  <a:lumOff val="35000"/>
                </a:schemeClr>
              </a:solidFill>
              <a:cs typeface="Arial" pitchFamily="34" charset="0"/>
            </a:endParaRPr>
          </a:p>
        </p:txBody>
      </p:sp>
    </p:spTree>
    <p:extLst>
      <p:ext uri="{BB962C8B-B14F-4D97-AF65-F5344CB8AC3E}">
        <p14:creationId xmlns:p14="http://schemas.microsoft.com/office/powerpoint/2010/main" val="3552788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1">
                <a:shade val="45000"/>
                <a:satMod val="135000"/>
              </a:schemeClr>
              <a:prstClr val="white"/>
            </a:duotone>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C09BB-CA44-45F4-A3DC-73776EC71CF0}"/>
              </a:ext>
            </a:extLst>
          </p:cNvPr>
          <p:cNvSpPr>
            <a:spLocks noGrp="1"/>
          </p:cNvSpPr>
          <p:nvPr>
            <p:ph type="body" sz="quarter" idx="10"/>
          </p:nvPr>
        </p:nvSpPr>
        <p:spPr>
          <a:xfrm>
            <a:off x="309401" y="538240"/>
            <a:ext cx="11573197" cy="724247"/>
          </a:xfrm>
        </p:spPr>
        <p:txBody>
          <a:bodyPr/>
          <a:lstStyle/>
          <a:p>
            <a:r>
              <a:rPr lang="en-US" dirty="0"/>
              <a:t>San Marcos </a:t>
            </a:r>
            <a:r>
              <a:rPr lang="en-US" b="1" dirty="0">
                <a:solidFill>
                  <a:srgbClr val="7030A0"/>
                </a:solidFill>
              </a:rPr>
              <a:t>Remote</a:t>
            </a:r>
            <a:r>
              <a:rPr lang="en-US" dirty="0"/>
              <a:t> Learning</a:t>
            </a:r>
          </a:p>
        </p:txBody>
      </p:sp>
      <p:sp>
        <p:nvSpPr>
          <p:cNvPr id="5" name="TextBox 4">
            <a:extLst>
              <a:ext uri="{FF2B5EF4-FFF2-40B4-BE49-F238E27FC236}">
                <a16:creationId xmlns:a16="http://schemas.microsoft.com/office/drawing/2014/main" id="{06D9C509-3DD7-487A-A72C-C6E83911E578}"/>
              </a:ext>
            </a:extLst>
          </p:cNvPr>
          <p:cNvSpPr txBox="1"/>
          <p:nvPr/>
        </p:nvSpPr>
        <p:spPr>
          <a:xfrm>
            <a:off x="1724053" y="2146543"/>
            <a:ext cx="4071056" cy="1077218"/>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Students will engage daily in 100% virtual, online learning with San Marcos CISD certified teachers facilitating students’ learning and coursework.</a:t>
            </a:r>
          </a:p>
        </p:txBody>
      </p:sp>
      <p:sp>
        <p:nvSpPr>
          <p:cNvPr id="6" name="TextBox 5">
            <a:extLst>
              <a:ext uri="{FF2B5EF4-FFF2-40B4-BE49-F238E27FC236}">
                <a16:creationId xmlns:a16="http://schemas.microsoft.com/office/drawing/2014/main" id="{C6E15CAA-7135-4224-B924-4F469AA7B9AD}"/>
              </a:ext>
            </a:extLst>
          </p:cNvPr>
          <p:cNvSpPr txBox="1"/>
          <p:nvPr/>
        </p:nvSpPr>
        <p:spPr>
          <a:xfrm>
            <a:off x="683960" y="2054153"/>
            <a:ext cx="864096" cy="830997"/>
          </a:xfrm>
          <a:prstGeom prst="rect">
            <a:avLst/>
          </a:prstGeom>
          <a:noFill/>
        </p:spPr>
        <p:txBody>
          <a:bodyPr wrap="square" lIns="0" tIns="0" rIns="0" bIns="0" rtlCol="0" anchor="ctr">
            <a:spAutoFit/>
          </a:bodyPr>
          <a:lstStyle/>
          <a:p>
            <a:pPr algn="r"/>
            <a:r>
              <a:rPr lang="en-US" altLang="ko-KR" sz="5400" b="1" dirty="0">
                <a:solidFill>
                  <a:schemeClr val="tx1">
                    <a:lumMod val="65000"/>
                    <a:lumOff val="35000"/>
                  </a:schemeClr>
                </a:solidFill>
                <a:cs typeface="Arial" pitchFamily="34" charset="0"/>
              </a:rPr>
              <a:t>01</a:t>
            </a:r>
            <a:endParaRPr lang="ko-KR" altLang="en-US" sz="5400" b="1" dirty="0">
              <a:solidFill>
                <a:schemeClr val="tx1">
                  <a:lumMod val="65000"/>
                  <a:lumOff val="35000"/>
                </a:schemeClr>
              </a:solidFill>
              <a:cs typeface="Arial" pitchFamily="34" charset="0"/>
            </a:endParaRPr>
          </a:p>
        </p:txBody>
      </p:sp>
      <p:sp>
        <p:nvSpPr>
          <p:cNvPr id="13" name="TextBox 12">
            <a:extLst>
              <a:ext uri="{FF2B5EF4-FFF2-40B4-BE49-F238E27FC236}">
                <a16:creationId xmlns:a16="http://schemas.microsoft.com/office/drawing/2014/main" id="{F82C0891-FF44-44E6-A7F8-21F5C674A338}"/>
              </a:ext>
            </a:extLst>
          </p:cNvPr>
          <p:cNvSpPr txBox="1"/>
          <p:nvPr/>
        </p:nvSpPr>
        <p:spPr>
          <a:xfrm>
            <a:off x="7323372" y="2146543"/>
            <a:ext cx="4559226" cy="830997"/>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Students will have digital access through Canvas to all their courses, as well as the option to participate in extracurricular activities on campus. </a:t>
            </a:r>
          </a:p>
        </p:txBody>
      </p:sp>
      <p:sp>
        <p:nvSpPr>
          <p:cNvPr id="14" name="TextBox 13">
            <a:extLst>
              <a:ext uri="{FF2B5EF4-FFF2-40B4-BE49-F238E27FC236}">
                <a16:creationId xmlns:a16="http://schemas.microsoft.com/office/drawing/2014/main" id="{37B486F3-04F0-4603-B7DC-92C897F3A3BA}"/>
              </a:ext>
            </a:extLst>
          </p:cNvPr>
          <p:cNvSpPr txBox="1"/>
          <p:nvPr/>
        </p:nvSpPr>
        <p:spPr>
          <a:xfrm>
            <a:off x="6283279" y="2054153"/>
            <a:ext cx="864096" cy="830997"/>
          </a:xfrm>
          <a:prstGeom prst="rect">
            <a:avLst/>
          </a:prstGeom>
          <a:noFill/>
        </p:spPr>
        <p:txBody>
          <a:bodyPr wrap="square" lIns="0" tIns="0" rIns="0" bIns="0" rtlCol="0" anchor="ctr">
            <a:spAutoFit/>
          </a:bodyPr>
          <a:lstStyle/>
          <a:p>
            <a:pPr algn="r"/>
            <a:r>
              <a:rPr lang="en-US" altLang="ko-KR" sz="5400" b="1" dirty="0">
                <a:solidFill>
                  <a:srgbClr val="7030A0"/>
                </a:solidFill>
                <a:cs typeface="Arial" pitchFamily="34" charset="0"/>
              </a:rPr>
              <a:t>02</a:t>
            </a:r>
            <a:endParaRPr lang="ko-KR" altLang="en-US" sz="5400" b="1" dirty="0">
              <a:solidFill>
                <a:srgbClr val="7030A0"/>
              </a:solidFill>
              <a:cs typeface="Arial" pitchFamily="34" charset="0"/>
            </a:endParaRPr>
          </a:p>
        </p:txBody>
      </p:sp>
      <p:sp>
        <p:nvSpPr>
          <p:cNvPr id="31" name="TextBox 30">
            <a:extLst>
              <a:ext uri="{FF2B5EF4-FFF2-40B4-BE49-F238E27FC236}">
                <a16:creationId xmlns:a16="http://schemas.microsoft.com/office/drawing/2014/main" id="{DD67AB7E-3977-4374-B909-B32950119F96}"/>
              </a:ext>
            </a:extLst>
          </p:cNvPr>
          <p:cNvSpPr txBox="1"/>
          <p:nvPr/>
        </p:nvSpPr>
        <p:spPr>
          <a:xfrm>
            <a:off x="1724053" y="3416543"/>
            <a:ext cx="4071056" cy="830997"/>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Students may have periods of daily, live instruction with certified teachers, as well as periods of self-paced, independent learning. </a:t>
            </a:r>
          </a:p>
        </p:txBody>
      </p:sp>
      <p:sp>
        <p:nvSpPr>
          <p:cNvPr id="32" name="TextBox 31">
            <a:extLst>
              <a:ext uri="{FF2B5EF4-FFF2-40B4-BE49-F238E27FC236}">
                <a16:creationId xmlns:a16="http://schemas.microsoft.com/office/drawing/2014/main" id="{2BD876A7-BDEE-4BFD-9B1E-5A2C10CA24D1}"/>
              </a:ext>
            </a:extLst>
          </p:cNvPr>
          <p:cNvSpPr txBox="1"/>
          <p:nvPr/>
        </p:nvSpPr>
        <p:spPr>
          <a:xfrm>
            <a:off x="683960" y="3324153"/>
            <a:ext cx="864096" cy="830997"/>
          </a:xfrm>
          <a:prstGeom prst="rect">
            <a:avLst/>
          </a:prstGeom>
          <a:noFill/>
        </p:spPr>
        <p:txBody>
          <a:bodyPr wrap="square" lIns="0" tIns="0" rIns="0" bIns="0" rtlCol="0" anchor="ctr">
            <a:spAutoFit/>
          </a:bodyPr>
          <a:lstStyle/>
          <a:p>
            <a:pPr algn="r"/>
            <a:r>
              <a:rPr lang="en-US" altLang="ko-KR" sz="5400" b="1" dirty="0">
                <a:solidFill>
                  <a:srgbClr val="7030A0"/>
                </a:solidFill>
                <a:cs typeface="Arial" pitchFamily="34" charset="0"/>
              </a:rPr>
              <a:t>03</a:t>
            </a:r>
            <a:endParaRPr lang="ko-KR" altLang="en-US" sz="5400" b="1" dirty="0">
              <a:solidFill>
                <a:srgbClr val="7030A0"/>
              </a:solidFill>
              <a:cs typeface="Arial" pitchFamily="34" charset="0"/>
            </a:endParaRPr>
          </a:p>
        </p:txBody>
      </p:sp>
      <p:sp>
        <p:nvSpPr>
          <p:cNvPr id="33" name="TextBox 32">
            <a:extLst>
              <a:ext uri="{FF2B5EF4-FFF2-40B4-BE49-F238E27FC236}">
                <a16:creationId xmlns:a16="http://schemas.microsoft.com/office/drawing/2014/main" id="{9D0D1E09-F7CE-4D9C-A4F4-3A9A23B120BD}"/>
              </a:ext>
            </a:extLst>
          </p:cNvPr>
          <p:cNvSpPr txBox="1"/>
          <p:nvPr/>
        </p:nvSpPr>
        <p:spPr>
          <a:xfrm>
            <a:off x="7323372" y="3416543"/>
            <a:ext cx="4071056" cy="1077218"/>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Grading guidelines will be identical for San Marcos On-campus and San Marcos Remote Learning. Weekly feedback will be provided to all students.</a:t>
            </a:r>
          </a:p>
        </p:txBody>
      </p:sp>
      <p:sp>
        <p:nvSpPr>
          <p:cNvPr id="34" name="TextBox 33">
            <a:extLst>
              <a:ext uri="{FF2B5EF4-FFF2-40B4-BE49-F238E27FC236}">
                <a16:creationId xmlns:a16="http://schemas.microsoft.com/office/drawing/2014/main" id="{6226867F-0F59-43E2-B5C8-59D85D1FB807}"/>
              </a:ext>
            </a:extLst>
          </p:cNvPr>
          <p:cNvSpPr txBox="1"/>
          <p:nvPr/>
        </p:nvSpPr>
        <p:spPr>
          <a:xfrm>
            <a:off x="6283279" y="3324153"/>
            <a:ext cx="864096" cy="830997"/>
          </a:xfrm>
          <a:prstGeom prst="rect">
            <a:avLst/>
          </a:prstGeom>
          <a:noFill/>
        </p:spPr>
        <p:txBody>
          <a:bodyPr wrap="square" lIns="0" tIns="0" rIns="0" bIns="0" rtlCol="0" anchor="ctr">
            <a:spAutoFit/>
          </a:bodyPr>
          <a:lstStyle/>
          <a:p>
            <a:pPr algn="r"/>
            <a:r>
              <a:rPr lang="en-US" altLang="ko-KR" sz="5400" b="1" dirty="0">
                <a:solidFill>
                  <a:schemeClr val="tx1">
                    <a:lumMod val="65000"/>
                    <a:lumOff val="35000"/>
                  </a:schemeClr>
                </a:solidFill>
                <a:cs typeface="Arial" pitchFamily="34" charset="0"/>
              </a:rPr>
              <a:t>04</a:t>
            </a:r>
            <a:endParaRPr lang="ko-KR" altLang="en-US" sz="5400" b="1" dirty="0">
              <a:solidFill>
                <a:schemeClr val="tx1">
                  <a:lumMod val="65000"/>
                  <a:lumOff val="35000"/>
                </a:schemeClr>
              </a:solidFill>
              <a:cs typeface="Arial" pitchFamily="34" charset="0"/>
            </a:endParaRPr>
          </a:p>
        </p:txBody>
      </p:sp>
      <p:sp>
        <p:nvSpPr>
          <p:cNvPr id="19" name="TextBox 18">
            <a:extLst>
              <a:ext uri="{FF2B5EF4-FFF2-40B4-BE49-F238E27FC236}">
                <a16:creationId xmlns:a16="http://schemas.microsoft.com/office/drawing/2014/main" id="{63A51210-C374-4F96-A34E-69CBF662479E}"/>
              </a:ext>
            </a:extLst>
          </p:cNvPr>
          <p:cNvSpPr txBox="1"/>
          <p:nvPr/>
        </p:nvSpPr>
        <p:spPr>
          <a:xfrm>
            <a:off x="1724053" y="4686543"/>
            <a:ext cx="4071056" cy="1323439"/>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As is the case for San Marcos On-campus, parents/caregivers are expected to be engaged with their children’s education but are not expected to serve as their children’s primary teacher of the academic curriculum. </a:t>
            </a:r>
          </a:p>
        </p:txBody>
      </p:sp>
      <p:sp>
        <p:nvSpPr>
          <p:cNvPr id="20" name="TextBox 19">
            <a:extLst>
              <a:ext uri="{FF2B5EF4-FFF2-40B4-BE49-F238E27FC236}">
                <a16:creationId xmlns:a16="http://schemas.microsoft.com/office/drawing/2014/main" id="{27ED593F-3449-41B6-A651-315ECD0E3FA2}"/>
              </a:ext>
            </a:extLst>
          </p:cNvPr>
          <p:cNvSpPr txBox="1"/>
          <p:nvPr/>
        </p:nvSpPr>
        <p:spPr>
          <a:xfrm>
            <a:off x="683960" y="4594153"/>
            <a:ext cx="864096" cy="830997"/>
          </a:xfrm>
          <a:prstGeom prst="rect">
            <a:avLst/>
          </a:prstGeom>
          <a:noFill/>
        </p:spPr>
        <p:txBody>
          <a:bodyPr wrap="square" lIns="0" tIns="0" rIns="0" bIns="0" rtlCol="0" anchor="ctr">
            <a:spAutoFit/>
          </a:bodyPr>
          <a:lstStyle/>
          <a:p>
            <a:pPr algn="r"/>
            <a:r>
              <a:rPr lang="en-US" altLang="ko-KR" sz="5400" b="1" dirty="0">
                <a:solidFill>
                  <a:schemeClr val="tx1">
                    <a:lumMod val="65000"/>
                    <a:lumOff val="35000"/>
                  </a:schemeClr>
                </a:solidFill>
                <a:cs typeface="Arial" pitchFamily="34" charset="0"/>
              </a:rPr>
              <a:t>05</a:t>
            </a:r>
            <a:endParaRPr lang="ko-KR" altLang="en-US" sz="5400" b="1" dirty="0">
              <a:solidFill>
                <a:schemeClr val="tx1">
                  <a:lumMod val="65000"/>
                  <a:lumOff val="35000"/>
                </a:schemeClr>
              </a:solidFill>
              <a:cs typeface="Arial" pitchFamily="34" charset="0"/>
            </a:endParaRPr>
          </a:p>
        </p:txBody>
      </p:sp>
      <p:sp>
        <p:nvSpPr>
          <p:cNvPr id="21" name="TextBox 20">
            <a:extLst>
              <a:ext uri="{FF2B5EF4-FFF2-40B4-BE49-F238E27FC236}">
                <a16:creationId xmlns:a16="http://schemas.microsoft.com/office/drawing/2014/main" id="{67EDA5F4-791A-40EF-BAB7-1A00BE537F44}"/>
              </a:ext>
            </a:extLst>
          </p:cNvPr>
          <p:cNvSpPr txBox="1"/>
          <p:nvPr/>
        </p:nvSpPr>
        <p:spPr>
          <a:xfrm>
            <a:off x="7323372" y="4686543"/>
            <a:ext cx="4071056" cy="1323439"/>
          </a:xfrm>
          <a:prstGeom prst="rect">
            <a:avLst/>
          </a:prstGeom>
          <a:noFill/>
        </p:spPr>
        <p:txBody>
          <a:bodyPr wrap="square" lIns="0" rtlCol="0">
            <a:spAutoFit/>
          </a:bodyPr>
          <a:lstStyle/>
          <a:p>
            <a:r>
              <a:rPr lang="en-US" altLang="ko-KR" sz="1600" dirty="0">
                <a:solidFill>
                  <a:schemeClr val="tx1">
                    <a:lumMod val="75000"/>
                    <a:lumOff val="25000"/>
                  </a:schemeClr>
                </a:solidFill>
                <a:cs typeface="Arial" pitchFamily="34" charset="0"/>
              </a:rPr>
              <a:t>A designated daily schedule for online instruction will be provided to all San Marcos Remote Learning students that they will be expected to follow. Attendance will be taken for all students every school day</a:t>
            </a:r>
          </a:p>
        </p:txBody>
      </p:sp>
      <p:sp>
        <p:nvSpPr>
          <p:cNvPr id="22" name="TextBox 21">
            <a:extLst>
              <a:ext uri="{FF2B5EF4-FFF2-40B4-BE49-F238E27FC236}">
                <a16:creationId xmlns:a16="http://schemas.microsoft.com/office/drawing/2014/main" id="{EF7F56A1-5E8C-4AB4-B098-4076D2C07366}"/>
              </a:ext>
            </a:extLst>
          </p:cNvPr>
          <p:cNvSpPr txBox="1"/>
          <p:nvPr/>
        </p:nvSpPr>
        <p:spPr>
          <a:xfrm>
            <a:off x="6283279" y="4594153"/>
            <a:ext cx="864096" cy="830997"/>
          </a:xfrm>
          <a:prstGeom prst="rect">
            <a:avLst/>
          </a:prstGeom>
          <a:noFill/>
        </p:spPr>
        <p:txBody>
          <a:bodyPr wrap="square" lIns="0" tIns="0" rIns="0" bIns="0" rtlCol="0" anchor="ctr">
            <a:spAutoFit/>
          </a:bodyPr>
          <a:lstStyle/>
          <a:p>
            <a:pPr algn="r"/>
            <a:r>
              <a:rPr lang="en-US" altLang="ko-KR" sz="5400" b="1" dirty="0">
                <a:solidFill>
                  <a:srgbClr val="7030A0"/>
                </a:solidFill>
                <a:cs typeface="Arial" pitchFamily="34" charset="0"/>
              </a:rPr>
              <a:t>06</a:t>
            </a:r>
            <a:endParaRPr lang="ko-KR" altLang="en-US" sz="5400" b="1" dirty="0">
              <a:solidFill>
                <a:srgbClr val="7030A0"/>
              </a:solidFill>
              <a:cs typeface="Arial" pitchFamily="34" charset="0"/>
            </a:endParaRPr>
          </a:p>
        </p:txBody>
      </p:sp>
    </p:spTree>
    <p:extLst>
      <p:ext uri="{BB962C8B-B14F-4D97-AF65-F5344CB8AC3E}">
        <p14:creationId xmlns:p14="http://schemas.microsoft.com/office/powerpoint/2010/main" val="939215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1">
                <a:shade val="45000"/>
                <a:satMod val="135000"/>
              </a:schemeClr>
              <a:prstClr val="white"/>
            </a:duotone>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C09BB-CA44-45F4-A3DC-73776EC71CF0}"/>
              </a:ext>
            </a:extLst>
          </p:cNvPr>
          <p:cNvSpPr>
            <a:spLocks noGrp="1"/>
          </p:cNvSpPr>
          <p:nvPr>
            <p:ph type="body" sz="quarter" idx="10"/>
          </p:nvPr>
        </p:nvSpPr>
        <p:spPr>
          <a:xfrm>
            <a:off x="309401" y="748281"/>
            <a:ext cx="11573197" cy="724247"/>
          </a:xfrm>
        </p:spPr>
        <p:txBody>
          <a:bodyPr/>
          <a:lstStyle/>
          <a:p>
            <a:r>
              <a:rPr lang="en-US" dirty="0" smtClean="0"/>
              <a:t>Recommended </a:t>
            </a:r>
            <a:r>
              <a:rPr lang="en-US" b="1" dirty="0" smtClean="0">
                <a:solidFill>
                  <a:schemeClr val="accent1"/>
                </a:solidFill>
              </a:rPr>
              <a:t>Academic</a:t>
            </a:r>
            <a:r>
              <a:rPr lang="en-US" dirty="0" smtClean="0"/>
              <a:t> </a:t>
            </a:r>
            <a:r>
              <a:rPr lang="en-US" b="1" dirty="0" smtClean="0">
                <a:solidFill>
                  <a:schemeClr val="accent1"/>
                </a:solidFill>
              </a:rPr>
              <a:t>Calendar</a:t>
            </a:r>
            <a:endParaRPr lang="en-US" b="1" dirty="0">
              <a:solidFill>
                <a:schemeClr val="accent1"/>
              </a:solidFill>
            </a:endParaRPr>
          </a:p>
        </p:txBody>
      </p:sp>
      <p:sp>
        <p:nvSpPr>
          <p:cNvPr id="13" name="TextBox 12">
            <a:extLst>
              <a:ext uri="{FF2B5EF4-FFF2-40B4-BE49-F238E27FC236}">
                <a16:creationId xmlns:a16="http://schemas.microsoft.com/office/drawing/2014/main" id="{F82C0891-FF44-44E6-A7F8-21F5C674A338}"/>
              </a:ext>
            </a:extLst>
          </p:cNvPr>
          <p:cNvSpPr txBox="1"/>
          <p:nvPr/>
        </p:nvSpPr>
        <p:spPr>
          <a:xfrm>
            <a:off x="7323372" y="2146543"/>
            <a:ext cx="4559226" cy="1015663"/>
          </a:xfrm>
          <a:prstGeom prst="rect">
            <a:avLst/>
          </a:prstGeom>
          <a:noFill/>
        </p:spPr>
        <p:txBody>
          <a:bodyPr wrap="square" lIns="0" rtlCol="0">
            <a:spAutoFit/>
          </a:bodyPr>
          <a:lstStyle/>
          <a:p>
            <a:r>
              <a:rPr lang="en-US" altLang="ko-KR" sz="2000" dirty="0" smtClean="0">
                <a:solidFill>
                  <a:schemeClr val="tx1">
                    <a:lumMod val="75000"/>
                    <a:lumOff val="25000"/>
                  </a:schemeClr>
                </a:solidFill>
                <a:cs typeface="Arial" pitchFamily="34" charset="0"/>
              </a:rPr>
              <a:t>First day of instruction moves to September 8. Last day of instruction remains the same – June 3. </a:t>
            </a:r>
            <a:endParaRPr lang="en-US" altLang="ko-KR" sz="20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37B486F3-04F0-4603-B7DC-92C897F3A3BA}"/>
              </a:ext>
            </a:extLst>
          </p:cNvPr>
          <p:cNvSpPr txBox="1"/>
          <p:nvPr/>
        </p:nvSpPr>
        <p:spPr>
          <a:xfrm>
            <a:off x="6283279" y="2054153"/>
            <a:ext cx="864096" cy="830997"/>
          </a:xfrm>
          <a:prstGeom prst="rect">
            <a:avLst/>
          </a:prstGeom>
          <a:noFill/>
        </p:spPr>
        <p:txBody>
          <a:bodyPr wrap="square" lIns="0" tIns="0" rIns="0" bIns="0" rtlCol="0" anchor="ctr">
            <a:spAutoFit/>
          </a:bodyPr>
          <a:lstStyle/>
          <a:p>
            <a:pPr algn="r"/>
            <a:r>
              <a:rPr lang="en-US" altLang="ko-KR" sz="5400" b="1" dirty="0" smtClean="0">
                <a:solidFill>
                  <a:srgbClr val="7030A0"/>
                </a:solidFill>
                <a:cs typeface="Arial" pitchFamily="34" charset="0"/>
              </a:rPr>
              <a:t>01</a:t>
            </a:r>
            <a:endParaRPr lang="ko-KR" altLang="en-US" sz="5400" b="1" dirty="0">
              <a:solidFill>
                <a:srgbClr val="7030A0"/>
              </a:solidFill>
              <a:cs typeface="Arial" pitchFamily="34" charset="0"/>
            </a:endParaRPr>
          </a:p>
        </p:txBody>
      </p:sp>
      <p:sp>
        <p:nvSpPr>
          <p:cNvPr id="33" name="TextBox 32">
            <a:extLst>
              <a:ext uri="{FF2B5EF4-FFF2-40B4-BE49-F238E27FC236}">
                <a16:creationId xmlns:a16="http://schemas.microsoft.com/office/drawing/2014/main" id="{9D0D1E09-F7CE-4D9C-A4F4-3A9A23B120BD}"/>
              </a:ext>
            </a:extLst>
          </p:cNvPr>
          <p:cNvSpPr txBox="1"/>
          <p:nvPr/>
        </p:nvSpPr>
        <p:spPr>
          <a:xfrm>
            <a:off x="7323372" y="3416543"/>
            <a:ext cx="4071056" cy="1015663"/>
          </a:xfrm>
          <a:prstGeom prst="rect">
            <a:avLst/>
          </a:prstGeom>
          <a:noFill/>
        </p:spPr>
        <p:txBody>
          <a:bodyPr wrap="square" lIns="0" rtlCol="0">
            <a:spAutoFit/>
          </a:bodyPr>
          <a:lstStyle/>
          <a:p>
            <a:r>
              <a:rPr lang="en-US" altLang="ko-KR" sz="2000" dirty="0" smtClean="0">
                <a:solidFill>
                  <a:schemeClr val="tx1">
                    <a:lumMod val="75000"/>
                    <a:lumOff val="25000"/>
                  </a:schemeClr>
                </a:solidFill>
                <a:cs typeface="Arial" pitchFamily="34" charset="0"/>
              </a:rPr>
              <a:t>Converted October 23, January 5, March 5, and April 5 to regular school days</a:t>
            </a:r>
            <a:endParaRPr lang="en-US" altLang="ko-KR" sz="2000" dirty="0">
              <a:solidFill>
                <a:schemeClr val="tx1">
                  <a:lumMod val="75000"/>
                  <a:lumOff val="25000"/>
                </a:schemeClr>
              </a:solidFill>
              <a:cs typeface="Arial" pitchFamily="34" charset="0"/>
            </a:endParaRPr>
          </a:p>
        </p:txBody>
      </p:sp>
      <p:sp>
        <p:nvSpPr>
          <p:cNvPr id="34" name="TextBox 33">
            <a:extLst>
              <a:ext uri="{FF2B5EF4-FFF2-40B4-BE49-F238E27FC236}">
                <a16:creationId xmlns:a16="http://schemas.microsoft.com/office/drawing/2014/main" id="{6226867F-0F59-43E2-B5C8-59D85D1FB807}"/>
              </a:ext>
            </a:extLst>
          </p:cNvPr>
          <p:cNvSpPr txBox="1"/>
          <p:nvPr/>
        </p:nvSpPr>
        <p:spPr>
          <a:xfrm>
            <a:off x="6283279" y="3324153"/>
            <a:ext cx="864096" cy="830997"/>
          </a:xfrm>
          <a:prstGeom prst="rect">
            <a:avLst/>
          </a:prstGeom>
          <a:noFill/>
        </p:spPr>
        <p:txBody>
          <a:bodyPr wrap="square" lIns="0" tIns="0" rIns="0" bIns="0" rtlCol="0" anchor="ctr">
            <a:spAutoFit/>
          </a:bodyPr>
          <a:lstStyle/>
          <a:p>
            <a:pPr algn="r"/>
            <a:r>
              <a:rPr lang="en-US" altLang="ko-KR" sz="5400" b="1" dirty="0" smtClean="0">
                <a:solidFill>
                  <a:schemeClr val="tx1">
                    <a:lumMod val="65000"/>
                    <a:lumOff val="35000"/>
                  </a:schemeClr>
                </a:solidFill>
                <a:cs typeface="Arial" pitchFamily="34" charset="0"/>
              </a:rPr>
              <a:t>02</a:t>
            </a:r>
            <a:endParaRPr lang="ko-KR" altLang="en-US" sz="5400" b="1" dirty="0">
              <a:solidFill>
                <a:schemeClr val="tx1">
                  <a:lumMod val="65000"/>
                  <a:lumOff val="35000"/>
                </a:schemeClr>
              </a:solidFill>
              <a:cs typeface="Arial" pitchFamily="34" charset="0"/>
            </a:endParaRPr>
          </a:p>
        </p:txBody>
      </p:sp>
      <p:sp>
        <p:nvSpPr>
          <p:cNvPr id="21" name="TextBox 20">
            <a:extLst>
              <a:ext uri="{FF2B5EF4-FFF2-40B4-BE49-F238E27FC236}">
                <a16:creationId xmlns:a16="http://schemas.microsoft.com/office/drawing/2014/main" id="{67EDA5F4-791A-40EF-BAB7-1A00BE537F44}"/>
              </a:ext>
            </a:extLst>
          </p:cNvPr>
          <p:cNvSpPr txBox="1"/>
          <p:nvPr/>
        </p:nvSpPr>
        <p:spPr>
          <a:xfrm>
            <a:off x="7323372" y="4686543"/>
            <a:ext cx="4071056" cy="1015663"/>
          </a:xfrm>
          <a:prstGeom prst="rect">
            <a:avLst/>
          </a:prstGeom>
          <a:noFill/>
        </p:spPr>
        <p:txBody>
          <a:bodyPr wrap="square" lIns="0" rtlCol="0">
            <a:spAutoFit/>
          </a:bodyPr>
          <a:lstStyle/>
          <a:p>
            <a:r>
              <a:rPr lang="en-US" altLang="ko-KR" sz="2000" dirty="0" smtClean="0">
                <a:solidFill>
                  <a:schemeClr val="tx1">
                    <a:lumMod val="75000"/>
                    <a:lumOff val="25000"/>
                  </a:schemeClr>
                </a:solidFill>
                <a:cs typeface="Arial" pitchFamily="34" charset="0"/>
              </a:rPr>
              <a:t>All campuses will meet their instruction minutes required by TEA (75,600 minutes)</a:t>
            </a:r>
            <a:endParaRPr lang="en-US" altLang="ko-KR" sz="2000" dirty="0">
              <a:solidFill>
                <a:schemeClr val="tx1">
                  <a:lumMod val="75000"/>
                  <a:lumOff val="25000"/>
                </a:schemeClr>
              </a:solidFill>
              <a:cs typeface="Arial" pitchFamily="34" charset="0"/>
            </a:endParaRPr>
          </a:p>
        </p:txBody>
      </p:sp>
      <p:sp>
        <p:nvSpPr>
          <p:cNvPr id="22" name="TextBox 21">
            <a:extLst>
              <a:ext uri="{FF2B5EF4-FFF2-40B4-BE49-F238E27FC236}">
                <a16:creationId xmlns:a16="http://schemas.microsoft.com/office/drawing/2014/main" id="{EF7F56A1-5E8C-4AB4-B098-4076D2C07366}"/>
              </a:ext>
            </a:extLst>
          </p:cNvPr>
          <p:cNvSpPr txBox="1"/>
          <p:nvPr/>
        </p:nvSpPr>
        <p:spPr>
          <a:xfrm>
            <a:off x="6283279" y="4594153"/>
            <a:ext cx="864096" cy="830997"/>
          </a:xfrm>
          <a:prstGeom prst="rect">
            <a:avLst/>
          </a:prstGeom>
          <a:noFill/>
        </p:spPr>
        <p:txBody>
          <a:bodyPr wrap="square" lIns="0" tIns="0" rIns="0" bIns="0" rtlCol="0" anchor="ctr">
            <a:spAutoFit/>
          </a:bodyPr>
          <a:lstStyle/>
          <a:p>
            <a:pPr algn="r"/>
            <a:r>
              <a:rPr lang="en-US" altLang="ko-KR" sz="5400" b="1" dirty="0" smtClean="0">
                <a:solidFill>
                  <a:srgbClr val="7030A0"/>
                </a:solidFill>
                <a:cs typeface="Arial" pitchFamily="34" charset="0"/>
              </a:rPr>
              <a:t>03</a:t>
            </a:r>
            <a:endParaRPr lang="ko-KR" altLang="en-US" sz="5400" b="1" dirty="0">
              <a:solidFill>
                <a:srgbClr val="7030A0"/>
              </a:solidFill>
              <a:cs typeface="Arial" pitchFamily="34" charset="0"/>
            </a:endParaRPr>
          </a:p>
        </p:txBody>
      </p:sp>
      <p:pic>
        <p:nvPicPr>
          <p:cNvPr id="15" name="Picture 14">
            <a:extLst>
              <a:ext uri="{FF2B5EF4-FFF2-40B4-BE49-F238E27FC236}">
                <a16:creationId xmlns:a16="http://schemas.microsoft.com/office/drawing/2014/main" id="{3F4CD1A9-CE44-4A6E-A48A-2704BDF320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8" r="1288" b="53240"/>
          <a:stretch/>
        </p:blipFill>
        <p:spPr>
          <a:xfrm>
            <a:off x="-7970" y="1780550"/>
            <a:ext cx="6291249" cy="3918201"/>
          </a:xfrm>
          <a:prstGeom prst="rect">
            <a:avLst/>
          </a:prstGeom>
        </p:spPr>
      </p:pic>
    </p:spTree>
    <p:extLst>
      <p:ext uri="{BB962C8B-B14F-4D97-AF65-F5344CB8AC3E}">
        <p14:creationId xmlns:p14="http://schemas.microsoft.com/office/powerpoint/2010/main" val="720134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cxnSp>
        <p:nvCxnSpPr>
          <p:cNvPr id="198" name="Google Shape;198;p6"/>
          <p:cNvCxnSpPr/>
          <p:nvPr/>
        </p:nvCxnSpPr>
        <p:spPr>
          <a:xfrm>
            <a:off x="1838711" y="4143745"/>
            <a:ext cx="0" cy="1126911"/>
          </a:xfrm>
          <a:prstGeom prst="straightConnector1">
            <a:avLst/>
          </a:prstGeom>
          <a:noFill/>
          <a:ln w="19050" cap="flat" cmpd="sng">
            <a:solidFill>
              <a:srgbClr val="7030A0"/>
            </a:solidFill>
            <a:prstDash val="solid"/>
            <a:miter lim="800000"/>
            <a:headEnd type="none" w="sm" len="sm"/>
            <a:tailEnd type="none" w="sm" len="sm"/>
          </a:ln>
        </p:spPr>
      </p:cxnSp>
      <p:cxnSp>
        <p:nvCxnSpPr>
          <p:cNvPr id="199" name="Google Shape;199;p6"/>
          <p:cNvCxnSpPr/>
          <p:nvPr/>
        </p:nvCxnSpPr>
        <p:spPr>
          <a:xfrm>
            <a:off x="8763835" y="4143745"/>
            <a:ext cx="0" cy="1126911"/>
          </a:xfrm>
          <a:prstGeom prst="straightConnector1">
            <a:avLst/>
          </a:prstGeom>
          <a:noFill/>
          <a:ln w="19050" cap="flat" cmpd="sng">
            <a:solidFill>
              <a:srgbClr val="7030A0"/>
            </a:solidFill>
            <a:prstDash val="solid"/>
            <a:miter lim="800000"/>
            <a:headEnd type="none" w="sm" len="sm"/>
            <a:tailEnd type="none" w="sm" len="sm"/>
          </a:ln>
        </p:spPr>
      </p:cxnSp>
      <p:cxnSp>
        <p:nvCxnSpPr>
          <p:cNvPr id="200" name="Google Shape;200;p6"/>
          <p:cNvCxnSpPr/>
          <p:nvPr/>
        </p:nvCxnSpPr>
        <p:spPr>
          <a:xfrm>
            <a:off x="5291508" y="4232755"/>
            <a:ext cx="0" cy="1126911"/>
          </a:xfrm>
          <a:prstGeom prst="straightConnector1">
            <a:avLst/>
          </a:prstGeom>
          <a:noFill/>
          <a:ln w="19050" cap="flat" cmpd="sng">
            <a:solidFill>
              <a:srgbClr val="7030A0"/>
            </a:solidFill>
            <a:prstDash val="solid"/>
            <a:miter lim="800000"/>
            <a:headEnd type="none" w="sm" len="sm"/>
            <a:tailEnd type="none" w="sm" len="sm"/>
          </a:ln>
        </p:spPr>
      </p:cxnSp>
      <p:cxnSp>
        <p:nvCxnSpPr>
          <p:cNvPr id="201" name="Google Shape;201;p6"/>
          <p:cNvCxnSpPr>
            <a:cxnSpLocks/>
          </p:cNvCxnSpPr>
          <p:nvPr/>
        </p:nvCxnSpPr>
        <p:spPr>
          <a:xfrm>
            <a:off x="7048925" y="2288435"/>
            <a:ext cx="0" cy="1653243"/>
          </a:xfrm>
          <a:prstGeom prst="straightConnector1">
            <a:avLst/>
          </a:prstGeom>
          <a:noFill/>
          <a:ln w="19050" cap="flat" cmpd="sng">
            <a:solidFill>
              <a:srgbClr val="BFBFBF"/>
            </a:solidFill>
            <a:prstDash val="solid"/>
            <a:miter lim="800000"/>
            <a:headEnd type="none" w="sm" len="sm"/>
            <a:tailEnd type="none" w="sm" len="sm"/>
          </a:ln>
        </p:spPr>
      </p:cxnSp>
      <p:cxnSp>
        <p:nvCxnSpPr>
          <p:cNvPr id="202" name="Google Shape;202;p6"/>
          <p:cNvCxnSpPr>
            <a:cxnSpLocks/>
            <a:stCxn id="222" idx="2"/>
          </p:cNvCxnSpPr>
          <p:nvPr/>
        </p:nvCxnSpPr>
        <p:spPr>
          <a:xfrm>
            <a:off x="3556636" y="2355311"/>
            <a:ext cx="10909" cy="1586367"/>
          </a:xfrm>
          <a:prstGeom prst="straightConnector1">
            <a:avLst/>
          </a:prstGeom>
          <a:noFill/>
          <a:ln w="19050" cap="flat" cmpd="sng">
            <a:solidFill>
              <a:srgbClr val="BFBFBF"/>
            </a:solidFill>
            <a:prstDash val="solid"/>
            <a:miter lim="800000"/>
            <a:headEnd type="none" w="sm" len="sm"/>
            <a:tailEnd type="none" w="sm" len="sm"/>
          </a:ln>
        </p:spPr>
      </p:cxnSp>
      <p:sp>
        <p:nvSpPr>
          <p:cNvPr id="203" name="Google Shape;203;p6"/>
          <p:cNvSpPr txBox="1">
            <a:spLocks noGrp="1"/>
          </p:cNvSpPr>
          <p:nvPr>
            <p:ph type="body" idx="1"/>
          </p:nvPr>
        </p:nvSpPr>
        <p:spPr>
          <a:xfrm>
            <a:off x="323529" y="339509"/>
            <a:ext cx="11573197" cy="724247"/>
          </a:xfrm>
          <a:prstGeom prst="rect">
            <a:avLst/>
          </a:prstGeom>
          <a:noFill/>
          <a:ln>
            <a:noFill/>
          </a:ln>
        </p:spPr>
        <p:txBody>
          <a:bodyPr spcFirstLastPara="1" wrap="square" lIns="91425" tIns="91425" rIns="91425" bIns="45700" anchor="ctr" anchorCtr="0">
            <a:normAutofit/>
          </a:bodyPr>
          <a:lstStyle/>
          <a:p>
            <a:pPr marL="0" lvl="0" indent="0" algn="ctr" rtl="0">
              <a:lnSpc>
                <a:spcPct val="70000"/>
              </a:lnSpc>
              <a:spcBef>
                <a:spcPts val="0"/>
              </a:spcBef>
              <a:spcAft>
                <a:spcPts val="0"/>
              </a:spcAft>
              <a:buClr>
                <a:schemeClr val="dk1"/>
              </a:buClr>
              <a:buSzPts val="4995"/>
              <a:buNone/>
            </a:pPr>
            <a:r>
              <a:rPr lang="en-US" sz="4995"/>
              <a:t>What are the important dates?</a:t>
            </a:r>
            <a:endParaRPr/>
          </a:p>
        </p:txBody>
      </p:sp>
      <p:grpSp>
        <p:nvGrpSpPr>
          <p:cNvPr id="204" name="Google Shape;204;p6"/>
          <p:cNvGrpSpPr/>
          <p:nvPr/>
        </p:nvGrpSpPr>
        <p:grpSpPr>
          <a:xfrm>
            <a:off x="1705068" y="3785304"/>
            <a:ext cx="8677182" cy="495538"/>
            <a:chOff x="-1312410" y="3763018"/>
            <a:chExt cx="11151729" cy="360041"/>
          </a:xfrm>
        </p:grpSpPr>
        <p:sp>
          <p:nvSpPr>
            <p:cNvPr id="205" name="Google Shape;205;p6"/>
            <p:cNvSpPr/>
            <p:nvPr/>
          </p:nvSpPr>
          <p:spPr>
            <a:xfrm>
              <a:off x="917522" y="3763018"/>
              <a:ext cx="2232000" cy="3600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Arial"/>
                  <a:ea typeface="Arial"/>
                  <a:cs typeface="Arial"/>
                  <a:sym typeface="Arial"/>
                </a:rPr>
                <a:t>July </a:t>
              </a:r>
              <a:r>
                <a:rPr lang="en-US" sz="1800" b="1" dirty="0" smtClean="0">
                  <a:solidFill>
                    <a:schemeClr val="lt1"/>
                  </a:solidFill>
                  <a:latin typeface="Arial"/>
                  <a:ea typeface="Arial"/>
                  <a:cs typeface="Arial"/>
                  <a:sym typeface="Arial"/>
                </a:rPr>
                <a:t>28</a:t>
              </a:r>
              <a:endParaRPr sz="1800" b="1" dirty="0">
                <a:solidFill>
                  <a:schemeClr val="lt1"/>
                </a:solidFill>
                <a:latin typeface="Arial"/>
                <a:ea typeface="Arial"/>
                <a:cs typeface="Arial"/>
                <a:sym typeface="Arial"/>
              </a:endParaRPr>
            </a:p>
          </p:txBody>
        </p:sp>
        <p:sp>
          <p:nvSpPr>
            <p:cNvPr id="206" name="Google Shape;206;p6"/>
            <p:cNvSpPr/>
            <p:nvPr/>
          </p:nvSpPr>
          <p:spPr>
            <a:xfrm>
              <a:off x="3147454" y="3763019"/>
              <a:ext cx="2232000" cy="36004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smtClean="0">
                  <a:solidFill>
                    <a:schemeClr val="lt1"/>
                  </a:solidFill>
                  <a:latin typeface="Arial"/>
                  <a:ea typeface="Arial"/>
                  <a:cs typeface="Arial"/>
                  <a:sym typeface="Arial"/>
                </a:rPr>
                <a:t>Aug. 4</a:t>
              </a:r>
              <a:endParaRPr sz="1800" b="1" dirty="0">
                <a:solidFill>
                  <a:schemeClr val="lt1"/>
                </a:solidFill>
                <a:latin typeface="Arial"/>
                <a:ea typeface="Arial"/>
                <a:cs typeface="Arial"/>
                <a:sym typeface="Arial"/>
              </a:endParaRPr>
            </a:p>
          </p:txBody>
        </p:sp>
        <p:sp>
          <p:nvSpPr>
            <p:cNvPr id="207" name="Google Shape;207;p6"/>
            <p:cNvSpPr/>
            <p:nvPr/>
          </p:nvSpPr>
          <p:spPr>
            <a:xfrm>
              <a:off x="5377385" y="3763018"/>
              <a:ext cx="2232000" cy="3600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smtClean="0">
                  <a:solidFill>
                    <a:schemeClr val="lt1"/>
                  </a:solidFill>
                  <a:latin typeface="Arial"/>
                  <a:ea typeface="Arial"/>
                  <a:cs typeface="Arial"/>
                  <a:sym typeface="Arial"/>
                </a:rPr>
                <a:t>Aug. 17</a:t>
              </a:r>
              <a:endParaRPr sz="1800" b="1" dirty="0">
                <a:solidFill>
                  <a:schemeClr val="lt1"/>
                </a:solidFill>
                <a:latin typeface="Arial"/>
                <a:ea typeface="Arial"/>
                <a:cs typeface="Arial"/>
                <a:sym typeface="Arial"/>
              </a:endParaRPr>
            </a:p>
          </p:txBody>
        </p:sp>
        <p:sp>
          <p:nvSpPr>
            <p:cNvPr id="208" name="Google Shape;208;p6"/>
            <p:cNvSpPr/>
            <p:nvPr/>
          </p:nvSpPr>
          <p:spPr>
            <a:xfrm>
              <a:off x="7607319" y="3763018"/>
              <a:ext cx="2232000" cy="36004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smtClean="0">
                  <a:solidFill>
                    <a:schemeClr val="lt1"/>
                  </a:solidFill>
                  <a:latin typeface="Arial"/>
                  <a:ea typeface="Arial"/>
                  <a:cs typeface="Arial"/>
                  <a:sym typeface="Arial"/>
                </a:rPr>
                <a:t>August 25</a:t>
              </a:r>
              <a:endParaRPr sz="1800" b="1" dirty="0">
                <a:solidFill>
                  <a:schemeClr val="lt1"/>
                </a:solidFill>
                <a:latin typeface="Arial"/>
                <a:ea typeface="Arial"/>
                <a:cs typeface="Arial"/>
                <a:sym typeface="Arial"/>
              </a:endParaRPr>
            </a:p>
          </p:txBody>
        </p:sp>
        <p:sp>
          <p:nvSpPr>
            <p:cNvPr id="209" name="Google Shape;209;p6"/>
            <p:cNvSpPr/>
            <p:nvPr/>
          </p:nvSpPr>
          <p:spPr>
            <a:xfrm>
              <a:off x="-1312410" y="3763018"/>
              <a:ext cx="2232000" cy="36004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Arial"/>
                  <a:ea typeface="Arial"/>
                  <a:cs typeface="Arial"/>
                  <a:sym typeface="Arial"/>
                </a:rPr>
                <a:t>July 20</a:t>
              </a:r>
              <a:endParaRPr sz="1400" b="1" dirty="0">
                <a:solidFill>
                  <a:schemeClr val="lt1"/>
                </a:solidFill>
                <a:latin typeface="Arial"/>
                <a:ea typeface="Arial"/>
                <a:cs typeface="Arial"/>
                <a:sym typeface="Arial"/>
              </a:endParaRPr>
            </a:p>
          </p:txBody>
        </p:sp>
      </p:grpSp>
      <p:sp>
        <p:nvSpPr>
          <p:cNvPr id="211" name="Google Shape;211;p6"/>
          <p:cNvSpPr/>
          <p:nvPr/>
        </p:nvSpPr>
        <p:spPr>
          <a:xfrm rot="2806036">
            <a:off x="10735093" y="3606621"/>
            <a:ext cx="268849" cy="658771"/>
          </a:xfrm>
          <a:custGeom>
            <a:avLst/>
            <a:gdLst/>
            <a:ahLst/>
            <a:cxnLst/>
            <a:rect l="l" t="t" r="r" b="b"/>
            <a:pathLst>
              <a:path w="1060423" h="2598393" extrusionOk="0">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6"/>
          <p:cNvSpPr/>
          <p:nvPr/>
        </p:nvSpPr>
        <p:spPr>
          <a:xfrm>
            <a:off x="786843" y="3555745"/>
            <a:ext cx="830997" cy="830997"/>
          </a:xfrm>
          <a:prstGeom prst="rect">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213" name="Google Shape;213;p6"/>
          <p:cNvSpPr/>
          <p:nvPr/>
        </p:nvSpPr>
        <p:spPr>
          <a:xfrm rot="-5400000" flipH="1">
            <a:off x="920614" y="3682974"/>
            <a:ext cx="615799" cy="579936"/>
          </a:xfrm>
          <a:custGeom>
            <a:avLst/>
            <a:gdLst/>
            <a:ahLst/>
            <a:cxnLst/>
            <a:rect l="l" t="t" r="r" b="b"/>
            <a:pathLst>
              <a:path w="2928608" h="2758049" extrusionOk="0">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14" name="Google Shape;214;p6"/>
          <p:cNvGrpSpPr/>
          <p:nvPr/>
        </p:nvGrpSpPr>
        <p:grpSpPr>
          <a:xfrm>
            <a:off x="1705068" y="5140906"/>
            <a:ext cx="2492815" cy="1015622"/>
            <a:chOff x="1705068" y="4465762"/>
            <a:chExt cx="2492815" cy="1007199"/>
          </a:xfrm>
        </p:grpSpPr>
        <p:grpSp>
          <p:nvGrpSpPr>
            <p:cNvPr id="215" name="Google Shape;215;p6"/>
            <p:cNvGrpSpPr/>
            <p:nvPr/>
          </p:nvGrpSpPr>
          <p:grpSpPr>
            <a:xfrm>
              <a:off x="1705068" y="4517355"/>
              <a:ext cx="276999" cy="276999"/>
              <a:chOff x="2411760" y="3606832"/>
              <a:chExt cx="206152" cy="206152"/>
            </a:xfrm>
          </p:grpSpPr>
          <p:sp>
            <p:nvSpPr>
              <p:cNvPr id="216" name="Google Shape;216;p6"/>
              <p:cNvSpPr/>
              <p:nvPr/>
            </p:nvSpPr>
            <p:spPr>
              <a:xfrm>
                <a:off x="2411760" y="3606832"/>
                <a:ext cx="206152" cy="20615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3F3F3F"/>
                  </a:solidFill>
                  <a:latin typeface="Arial"/>
                  <a:ea typeface="Arial"/>
                  <a:cs typeface="Arial"/>
                  <a:sym typeface="Arial"/>
                </a:endParaRPr>
              </a:p>
            </p:txBody>
          </p:sp>
          <p:sp>
            <p:nvSpPr>
              <p:cNvPr id="217" name="Google Shape;217;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3F3F3F"/>
                  </a:solidFill>
                  <a:latin typeface="Arial"/>
                  <a:ea typeface="Arial"/>
                  <a:cs typeface="Arial"/>
                  <a:sym typeface="Arial"/>
                </a:endParaRPr>
              </a:p>
            </p:txBody>
          </p:sp>
        </p:grpSp>
        <p:sp>
          <p:nvSpPr>
            <p:cNvPr id="218" name="Google Shape;218;p6"/>
            <p:cNvSpPr txBox="1"/>
            <p:nvPr/>
          </p:nvSpPr>
          <p:spPr>
            <a:xfrm>
              <a:off x="1972354" y="4465762"/>
              <a:ext cx="2225529" cy="10071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Present Reopening Plan to SMCISD Board</a:t>
              </a:r>
              <a:endParaRPr sz="2000" dirty="0">
                <a:solidFill>
                  <a:srgbClr val="3F3F3F"/>
                </a:solidFill>
                <a:latin typeface="Arial"/>
                <a:ea typeface="Arial"/>
                <a:cs typeface="Arial"/>
                <a:sym typeface="Arial"/>
              </a:endParaRPr>
            </a:p>
          </p:txBody>
        </p:sp>
      </p:grpSp>
      <p:grpSp>
        <p:nvGrpSpPr>
          <p:cNvPr id="219" name="Google Shape;219;p6"/>
          <p:cNvGrpSpPr/>
          <p:nvPr/>
        </p:nvGrpSpPr>
        <p:grpSpPr>
          <a:xfrm>
            <a:off x="3440182" y="1586452"/>
            <a:ext cx="2238857" cy="1938952"/>
            <a:chOff x="1705068" y="3973449"/>
            <a:chExt cx="2238857" cy="1938952"/>
          </a:xfrm>
        </p:grpSpPr>
        <p:grpSp>
          <p:nvGrpSpPr>
            <p:cNvPr id="220" name="Google Shape;220;p6"/>
            <p:cNvGrpSpPr/>
            <p:nvPr/>
          </p:nvGrpSpPr>
          <p:grpSpPr>
            <a:xfrm>
              <a:off x="1705068" y="4517355"/>
              <a:ext cx="276999" cy="276999"/>
              <a:chOff x="2411760" y="3606832"/>
              <a:chExt cx="206152" cy="206152"/>
            </a:xfrm>
          </p:grpSpPr>
          <p:sp>
            <p:nvSpPr>
              <p:cNvPr id="221" name="Google Shape;221;p6"/>
              <p:cNvSpPr/>
              <p:nvPr/>
            </p:nvSpPr>
            <p:spPr>
              <a:xfrm>
                <a:off x="2411760" y="3606832"/>
                <a:ext cx="206152" cy="20615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3F3F3F"/>
                  </a:solidFill>
                  <a:latin typeface="Arial"/>
                  <a:ea typeface="Arial"/>
                  <a:cs typeface="Arial"/>
                  <a:sym typeface="Arial"/>
                </a:endParaRPr>
              </a:p>
            </p:txBody>
          </p:sp>
          <p:sp>
            <p:nvSpPr>
              <p:cNvPr id="222" name="Google Shape;222;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3F3F3F"/>
                  </a:solidFill>
                  <a:latin typeface="Arial"/>
                  <a:ea typeface="Arial"/>
                  <a:cs typeface="Arial"/>
                  <a:sym typeface="Arial"/>
                </a:endParaRPr>
              </a:p>
            </p:txBody>
          </p:sp>
        </p:grpSp>
        <p:sp>
          <p:nvSpPr>
            <p:cNvPr id="225" name="Google Shape;225;p6"/>
            <p:cNvSpPr txBox="1"/>
            <p:nvPr/>
          </p:nvSpPr>
          <p:spPr>
            <a:xfrm>
              <a:off x="2013570" y="3973449"/>
              <a:ext cx="1930355" cy="193895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Distribute student survey </a:t>
              </a:r>
              <a:r>
                <a:rPr lang="en-US" sz="2000" dirty="0" smtClean="0">
                  <a:solidFill>
                    <a:srgbClr val="3F3F3F"/>
                  </a:solidFill>
                  <a:latin typeface="Arial"/>
                  <a:ea typeface="Arial"/>
                  <a:cs typeface="Arial"/>
                  <a:sym typeface="Arial"/>
                </a:rPr>
                <a:t>on preferred learning model. Host virtual meetings.</a:t>
              </a:r>
              <a:endParaRPr sz="2000" dirty="0">
                <a:solidFill>
                  <a:srgbClr val="3F3F3F"/>
                </a:solidFill>
                <a:latin typeface="Arial"/>
                <a:ea typeface="Arial"/>
                <a:cs typeface="Arial"/>
                <a:sym typeface="Arial"/>
              </a:endParaRPr>
            </a:p>
          </p:txBody>
        </p:sp>
      </p:grpSp>
      <p:grpSp>
        <p:nvGrpSpPr>
          <p:cNvPr id="226" name="Google Shape;226;p6"/>
          <p:cNvGrpSpPr/>
          <p:nvPr/>
        </p:nvGrpSpPr>
        <p:grpSpPr>
          <a:xfrm>
            <a:off x="5175297" y="4810546"/>
            <a:ext cx="2653608" cy="1323399"/>
            <a:chOff x="1705068" y="4388689"/>
            <a:chExt cx="2653608" cy="1323399"/>
          </a:xfrm>
        </p:grpSpPr>
        <p:grpSp>
          <p:nvGrpSpPr>
            <p:cNvPr id="227" name="Google Shape;227;p6"/>
            <p:cNvGrpSpPr/>
            <p:nvPr/>
          </p:nvGrpSpPr>
          <p:grpSpPr>
            <a:xfrm>
              <a:off x="1705068" y="4517355"/>
              <a:ext cx="276999" cy="276999"/>
              <a:chOff x="2411760" y="3606832"/>
              <a:chExt cx="206152" cy="206152"/>
            </a:xfrm>
          </p:grpSpPr>
          <p:sp>
            <p:nvSpPr>
              <p:cNvPr id="228" name="Google Shape;228;p6"/>
              <p:cNvSpPr/>
              <p:nvPr/>
            </p:nvSpPr>
            <p:spPr>
              <a:xfrm>
                <a:off x="2411760" y="3606832"/>
                <a:ext cx="206152" cy="20615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sp>
            <p:nvSpPr>
              <p:cNvPr id="229" name="Google Shape;229;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grpSp>
        <p:sp>
          <p:nvSpPr>
            <p:cNvPr id="232" name="Google Shape;232;p6"/>
            <p:cNvSpPr txBox="1"/>
            <p:nvPr/>
          </p:nvSpPr>
          <p:spPr>
            <a:xfrm>
              <a:off x="2026281" y="4388689"/>
              <a:ext cx="2332395" cy="13233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Student survey closes</a:t>
              </a:r>
            </a:p>
            <a:p>
              <a:pPr marL="0" marR="0" lvl="0" indent="0" algn="l" rtl="0">
                <a:spcBef>
                  <a:spcPts val="0"/>
                </a:spcBef>
                <a:spcAft>
                  <a:spcPts val="0"/>
                </a:spcAft>
                <a:buNone/>
              </a:pPr>
              <a:r>
                <a:rPr lang="en-US" sz="2000" dirty="0">
                  <a:solidFill>
                    <a:srgbClr val="3F3F3F"/>
                  </a:solidFill>
                  <a:latin typeface="Arial"/>
                  <a:ea typeface="Arial"/>
                  <a:cs typeface="Arial"/>
                  <a:sym typeface="Arial"/>
                </a:rPr>
                <a:t/>
              </a:r>
              <a:br>
                <a:rPr lang="en-US" sz="2000" dirty="0">
                  <a:solidFill>
                    <a:srgbClr val="3F3F3F"/>
                  </a:solidFill>
                  <a:latin typeface="Arial"/>
                  <a:ea typeface="Arial"/>
                  <a:cs typeface="Arial"/>
                  <a:sym typeface="Arial"/>
                </a:rPr>
              </a:br>
              <a:endParaRPr sz="2000" dirty="0">
                <a:solidFill>
                  <a:srgbClr val="3F3F3F"/>
                </a:solidFill>
                <a:latin typeface="Arial"/>
                <a:ea typeface="Arial"/>
                <a:cs typeface="Arial"/>
                <a:sym typeface="Arial"/>
              </a:endParaRPr>
            </a:p>
          </p:txBody>
        </p:sp>
      </p:grpSp>
      <p:grpSp>
        <p:nvGrpSpPr>
          <p:cNvPr id="233" name="Google Shape;233;p6"/>
          <p:cNvGrpSpPr/>
          <p:nvPr/>
        </p:nvGrpSpPr>
        <p:grpSpPr>
          <a:xfrm>
            <a:off x="8645526" y="5173856"/>
            <a:ext cx="2865045" cy="1529684"/>
            <a:chOff x="1705068" y="4517355"/>
            <a:chExt cx="2865045" cy="1529684"/>
          </a:xfrm>
        </p:grpSpPr>
        <p:grpSp>
          <p:nvGrpSpPr>
            <p:cNvPr id="234" name="Google Shape;234;p6"/>
            <p:cNvGrpSpPr/>
            <p:nvPr/>
          </p:nvGrpSpPr>
          <p:grpSpPr>
            <a:xfrm>
              <a:off x="1705068" y="4517355"/>
              <a:ext cx="276999" cy="276999"/>
              <a:chOff x="2411760" y="3606832"/>
              <a:chExt cx="206152" cy="206152"/>
            </a:xfrm>
          </p:grpSpPr>
          <p:sp>
            <p:nvSpPr>
              <p:cNvPr id="235" name="Google Shape;235;p6"/>
              <p:cNvSpPr/>
              <p:nvPr/>
            </p:nvSpPr>
            <p:spPr>
              <a:xfrm>
                <a:off x="2411760" y="3606832"/>
                <a:ext cx="206152" cy="20615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sp>
            <p:nvSpPr>
              <p:cNvPr id="236" name="Google Shape;236;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Arial"/>
                  <a:ea typeface="Arial"/>
                  <a:cs typeface="Arial"/>
                  <a:sym typeface="Arial"/>
                </a:endParaRPr>
              </a:p>
            </p:txBody>
          </p:sp>
        </p:grpSp>
        <p:sp>
          <p:nvSpPr>
            <p:cNvPr id="239" name="Google Shape;239;p6"/>
            <p:cNvSpPr txBox="1"/>
            <p:nvPr/>
          </p:nvSpPr>
          <p:spPr>
            <a:xfrm>
              <a:off x="1930812" y="4723640"/>
              <a:ext cx="2639301" cy="1323399"/>
            </a:xfrm>
            <a:prstGeom prst="rect">
              <a:avLst/>
            </a:prstGeom>
            <a:noFill/>
            <a:ln>
              <a:noFill/>
            </a:ln>
          </p:spPr>
          <p:txBody>
            <a:bodyPr spcFirstLastPara="1" wrap="square" lIns="91425" tIns="45700" rIns="91425" bIns="45700" anchor="ctr" anchorCtr="0">
              <a:spAutoFit/>
            </a:bodyPr>
            <a:lstStyle/>
            <a:p>
              <a:r>
                <a:rPr lang="en-US" sz="2000" dirty="0">
                  <a:solidFill>
                    <a:srgbClr val="3F3F3F"/>
                  </a:solidFill>
                  <a:ea typeface="Arial"/>
                  <a:cs typeface="Arial"/>
                  <a:sym typeface="Arial"/>
                </a:rPr>
                <a:t>Deadline to reconsider learning model choice</a:t>
              </a:r>
            </a:p>
            <a:p>
              <a:pPr marL="0" marR="0" lvl="0" indent="0" algn="l" rtl="0">
                <a:spcBef>
                  <a:spcPts val="0"/>
                </a:spcBef>
                <a:spcAft>
                  <a:spcPts val="0"/>
                </a:spcAft>
                <a:buNone/>
              </a:pPr>
              <a:endParaRPr lang="en-US" sz="2000" dirty="0" smtClean="0">
                <a:solidFill>
                  <a:srgbClr val="3F3F3F"/>
                </a:solidFill>
                <a:latin typeface="Arial"/>
                <a:ea typeface="Arial"/>
                <a:cs typeface="Arial"/>
                <a:sym typeface="Arial"/>
              </a:endParaRPr>
            </a:p>
          </p:txBody>
        </p:sp>
      </p:grpSp>
      <p:grpSp>
        <p:nvGrpSpPr>
          <p:cNvPr id="240" name="Google Shape;240;p6"/>
          <p:cNvGrpSpPr/>
          <p:nvPr/>
        </p:nvGrpSpPr>
        <p:grpSpPr>
          <a:xfrm>
            <a:off x="6910411" y="1745657"/>
            <a:ext cx="2442910" cy="1323399"/>
            <a:chOff x="1705068" y="4113076"/>
            <a:chExt cx="2284083" cy="1323399"/>
          </a:xfrm>
        </p:grpSpPr>
        <p:grpSp>
          <p:nvGrpSpPr>
            <p:cNvPr id="241" name="Google Shape;241;p6"/>
            <p:cNvGrpSpPr/>
            <p:nvPr/>
          </p:nvGrpSpPr>
          <p:grpSpPr>
            <a:xfrm>
              <a:off x="1705068" y="4497784"/>
              <a:ext cx="276999" cy="296578"/>
              <a:chOff x="2411760" y="3592261"/>
              <a:chExt cx="206152" cy="220723"/>
            </a:xfrm>
          </p:grpSpPr>
          <p:sp>
            <p:nvSpPr>
              <p:cNvPr id="242" name="Google Shape;242;p6"/>
              <p:cNvSpPr/>
              <p:nvPr/>
            </p:nvSpPr>
            <p:spPr>
              <a:xfrm>
                <a:off x="2411760" y="3592261"/>
                <a:ext cx="206152" cy="22072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3F3F3F"/>
                  </a:solidFill>
                  <a:latin typeface="Arial"/>
                  <a:ea typeface="Arial"/>
                  <a:cs typeface="Arial"/>
                  <a:sym typeface="Arial"/>
                </a:endParaRPr>
              </a:p>
            </p:txBody>
          </p:sp>
          <p:sp>
            <p:nvSpPr>
              <p:cNvPr id="243" name="Google Shape;243;p6"/>
              <p:cNvSpPr/>
              <p:nvPr/>
            </p:nvSpPr>
            <p:spPr>
              <a:xfrm>
                <a:off x="2473351" y="3645566"/>
                <a:ext cx="106415" cy="128684"/>
              </a:xfrm>
              <a:prstGeom prst="chevron">
                <a:avLst>
                  <a:gd name="adj" fmla="val 5286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3F3F3F"/>
                  </a:solidFill>
                  <a:latin typeface="Arial"/>
                  <a:ea typeface="Arial"/>
                  <a:cs typeface="Arial"/>
                  <a:sym typeface="Arial"/>
                </a:endParaRPr>
              </a:p>
            </p:txBody>
          </p:sp>
        </p:grpSp>
        <p:sp>
          <p:nvSpPr>
            <p:cNvPr id="246" name="Google Shape;246;p6"/>
            <p:cNvSpPr txBox="1"/>
            <p:nvPr/>
          </p:nvSpPr>
          <p:spPr>
            <a:xfrm>
              <a:off x="2058796" y="4113076"/>
              <a:ext cx="1930355" cy="13233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000" dirty="0" smtClean="0">
                  <a:solidFill>
                    <a:srgbClr val="3F3F3F"/>
                  </a:solidFill>
                  <a:latin typeface="Arial"/>
                  <a:ea typeface="Arial"/>
                  <a:cs typeface="Arial"/>
                  <a:sym typeface="Arial"/>
                </a:rPr>
                <a:t>Learning model reconsideration form goes live</a:t>
              </a:r>
              <a:endParaRPr sz="2400" dirty="0"/>
            </a:p>
          </p:txBody>
        </p:sp>
      </p:grpSp>
      <p:sp>
        <p:nvSpPr>
          <p:cNvPr id="54" name="Chevron 4">
            <a:extLst>
              <a:ext uri="{FF2B5EF4-FFF2-40B4-BE49-F238E27FC236}">
                <a16:creationId xmlns:a16="http://schemas.microsoft.com/office/drawing/2014/main" id="{481CE734-5304-4109-B6BE-2AEB71520435}"/>
              </a:ext>
            </a:extLst>
          </p:cNvPr>
          <p:cNvSpPr/>
          <p:nvPr/>
        </p:nvSpPr>
        <p:spPr>
          <a:xfrm>
            <a:off x="10545301" y="3555745"/>
            <a:ext cx="965270" cy="965270"/>
          </a:xfrm>
          <a:prstGeom prst="chevron">
            <a:avLst>
              <a:gd name="adj" fmla="val 60537"/>
            </a:avLst>
          </a:prstGeom>
          <a:solidFill>
            <a:schemeClr val="accent1"/>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cs typeface="Arial" pitchFamily="34" charset="0"/>
            </a:endParaRPr>
          </a:p>
        </p:txBody>
      </p:sp>
    </p:spTree>
    <p:extLst>
      <p:ext uri="{BB962C8B-B14F-4D97-AF65-F5344CB8AC3E}">
        <p14:creationId xmlns:p14="http://schemas.microsoft.com/office/powerpoint/2010/main" val="3084003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Custom 1">
      <a:dk1>
        <a:sysClr val="windowText" lastClr="000000"/>
      </a:dk1>
      <a:lt1>
        <a:sysClr val="window" lastClr="FFFFFF"/>
      </a:lt1>
      <a:dk2>
        <a:srgbClr val="44546A"/>
      </a:dk2>
      <a:lt2>
        <a:srgbClr val="E7E6E6"/>
      </a:lt2>
      <a:accent1>
        <a:srgbClr val="7030A0"/>
      </a:accent1>
      <a:accent2>
        <a:srgbClr val="A5A5A5"/>
      </a:accent2>
      <a:accent3>
        <a:srgbClr val="595959"/>
      </a:accent3>
      <a:accent4>
        <a:srgbClr val="568AD3"/>
      </a:accent4>
      <a:accent5>
        <a:srgbClr val="A5A5A5"/>
      </a:accent5>
      <a:accent6>
        <a:srgbClr val="595959"/>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ustom 1">
      <a:dk1>
        <a:sysClr val="windowText" lastClr="000000"/>
      </a:dk1>
      <a:lt1>
        <a:sysClr val="window" lastClr="FFFFFF"/>
      </a:lt1>
      <a:dk2>
        <a:srgbClr val="44546A"/>
      </a:dk2>
      <a:lt2>
        <a:srgbClr val="E7E6E6"/>
      </a:lt2>
      <a:accent1>
        <a:srgbClr val="7030A0"/>
      </a:accent1>
      <a:accent2>
        <a:srgbClr val="A5A5A5"/>
      </a:accent2>
      <a:accent3>
        <a:srgbClr val="595959"/>
      </a:accent3>
      <a:accent4>
        <a:srgbClr val="568AD3"/>
      </a:accent4>
      <a:accent5>
        <a:srgbClr val="A5A5A5"/>
      </a:accent5>
      <a:accent6>
        <a:srgbClr val="595959"/>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bstract01">
      <a:dk1>
        <a:sysClr val="windowText" lastClr="000000"/>
      </a:dk1>
      <a:lt1>
        <a:sysClr val="window" lastClr="FFFFFF"/>
      </a:lt1>
      <a:dk2>
        <a:srgbClr val="44546A"/>
      </a:dk2>
      <a:lt2>
        <a:srgbClr val="E7E6E6"/>
      </a:lt2>
      <a:accent1>
        <a:srgbClr val="79D155"/>
      </a:accent1>
      <a:accent2>
        <a:srgbClr val="568AD3"/>
      </a:accent2>
      <a:accent3>
        <a:srgbClr val="FFFFFF"/>
      </a:accent3>
      <a:accent4>
        <a:srgbClr val="79D155"/>
      </a:accent4>
      <a:accent5>
        <a:srgbClr val="568AD3"/>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6456</TotalTime>
  <Words>2174</Words>
  <Application>Microsoft Office PowerPoint</Application>
  <PresentationFormat>Widescreen</PresentationFormat>
  <Paragraphs>276</Paragraphs>
  <Slides>23</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Arial Unicode MS</vt:lpstr>
      <vt:lpstr>Calibri</vt:lpstr>
      <vt:lpstr>Courier New</vt:lpstr>
      <vt:lpstr>Times New Roman</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Andrew Fernandez</cp:lastModifiedBy>
  <cp:revision>282</cp:revision>
  <dcterms:created xsi:type="dcterms:W3CDTF">2018-04-24T17:14:44Z</dcterms:created>
  <dcterms:modified xsi:type="dcterms:W3CDTF">2020-07-20T21:03:26Z</dcterms:modified>
</cp:coreProperties>
</file>